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8DC5C6-FFAB-4335-A544-4142DD58D5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810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02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447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267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2D5AC-E2BC-4DAF-9B0F-3272801DD0F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85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4C712-5E16-47A8-BADB-3B31E35DF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43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C7B3B-48E1-4CB3-AFC9-C298A5D534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04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E4E64-4805-43CF-8E6E-4F2BCFC72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05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E2067-55F0-4D39-9775-6196D0C85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93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BA0A2-CB03-4423-B97A-3DA64DF38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72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547C8B-E53B-400A-9299-4E4FA11F4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98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4007F-8C8F-4B1E-920C-8C368906C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60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62F8F-1519-4A6E-8215-A4CB5E1CE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5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9E097-D9A9-4604-994F-CEADDF36EC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0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406AA-6A72-4407-9708-AF54DC6D1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8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418A5-91E5-42F3-8648-866149685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49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98730A-92DD-497E-9E8E-0A09BE7B92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2503256"/>
            <a:ext cx="7373760" cy="230832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root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w = </a:t>
            </a: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Spinbox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from_=0, to=10)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5013365"/>
            <a:ext cx="4648200" cy="1219200"/>
          </a:xfrm>
          <a:prstGeom prst="rect">
            <a:avLst/>
          </a:prstGeom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842305" y="1681134"/>
            <a:ext cx="1459390" cy="3143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 err="1" smtClean="0"/>
              <a:t>Spinbox</a:t>
            </a:r>
            <a:endParaRPr lang="en-US" altLang="en-US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759647"/>
            <a:ext cx="7373760" cy="147732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nl-NL" dirty="0">
                <a:solidFill>
                  <a:srgbClr val="000000"/>
                </a:solidFill>
                <a:latin typeface="Consolas" panose="020B0609020204030204" pitchFamily="49" charset="0"/>
              </a:rPr>
              <a:t>w = </a:t>
            </a:r>
            <a:r>
              <a:rPr lang="nl-NL" dirty="0">
                <a:solidFill>
                  <a:srgbClr val="2B91AF"/>
                </a:solidFill>
                <a:latin typeface="Consolas" panose="020B0609020204030204" pitchFamily="49" charset="0"/>
              </a:rPr>
              <a:t>Spinbox</a:t>
            </a:r>
            <a:r>
              <a:rPr lang="nl-NL" dirty="0">
                <a:solidFill>
                  <a:srgbClr val="000000"/>
                </a:solidFill>
                <a:latin typeface="Consolas" panose="020B0609020204030204" pitchFamily="49" charset="0"/>
              </a:rPr>
              <a:t>(root,values=(1, 2, 4, 8))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389125"/>
            <a:ext cx="4648200" cy="1219200"/>
          </a:xfrm>
          <a:prstGeom prst="rect">
            <a:avLst/>
          </a:prstGeom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5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547155"/>
            <a:ext cx="7373760" cy="175432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w = </a:t>
            </a: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Spinbox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_=1, to=10, increment=0.1)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w.pack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216645"/>
            <a:ext cx="4648200" cy="1219200"/>
          </a:xfrm>
          <a:prstGeom prst="rect">
            <a:avLst/>
          </a:prstGeom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99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16675"/>
            <a:ext cx="1459390" cy="331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65C945-749D-4A9B-B3CA-0EF2402009A5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85120" y="1758306"/>
            <a:ext cx="7373760" cy="224676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Consolas" panose="020B0609020204030204" pitchFamily="49" charset="0"/>
              </a:rPr>
              <a:t>v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808080"/>
                </a:solidFill>
                <a:latin typeface="Consolas" panose="020B0609020204030204" pitchFamily="49" charset="0"/>
              </a:rPr>
              <a:t>v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val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IntVar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w=</a:t>
            </a:r>
            <a:r>
              <a:rPr lang="en-US" sz="1400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Spinbox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_=1, to=10,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textvariable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val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:Fn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val.get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()))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w.pack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4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2064</TotalTime>
  <Words>121</Words>
  <Application>Microsoft Office PowerPoint</Application>
  <PresentationFormat>On-screen Show (4:3)</PresentationFormat>
  <Paragraphs>46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Consolas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181</cp:revision>
  <dcterms:created xsi:type="dcterms:W3CDTF">2008-08-03T16:05:36Z</dcterms:created>
  <dcterms:modified xsi:type="dcterms:W3CDTF">2018-03-23T15:23:05Z</dcterms:modified>
</cp:coreProperties>
</file>