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2" r:id="rId2"/>
    <p:sldId id="263" r:id="rId3"/>
    <p:sldId id="264" r:id="rId4"/>
    <p:sldId id="259" r:id="rId5"/>
    <p:sldId id="261" r:id="rId6"/>
    <p:sldId id="266" r:id="rId7"/>
    <p:sldId id="267" r:id="rId8"/>
    <p:sldId id="268" r:id="rId9"/>
    <p:sldId id="272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54" autoAdjust="0"/>
  </p:normalViewPr>
  <p:slideViewPr>
    <p:cSldViewPr>
      <p:cViewPr varScale="1">
        <p:scale>
          <a:sx n="110" d="100"/>
          <a:sy n="110" d="100"/>
        </p:scale>
        <p:origin x="1570" y="5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78DC5C6-FFAB-4335-A544-4142DD58D5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810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2D5AC-E2BC-4DAF-9B0F-3272801DD0F9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0028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6102D8A-1E1A-44C8-89FC-1DB38271E3A3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0311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6102D8A-1E1A-44C8-89FC-1DB38271E3A3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7443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3A705B-C5F7-4E2A-9873-DFBD818D8D8E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857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2D5AC-E2BC-4DAF-9B0F-3272801DD0F9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914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2D5AC-E2BC-4DAF-9B0F-3272801DD0F9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527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8A1A366-B980-4AE6-AD00-CACDB5CA2674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842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8A1A366-B980-4AE6-AD00-CACDB5CA2674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204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5E3F3F4-A857-483E-9A9B-5681AF787BDF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2310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5E3F3F4-A857-483E-9A9B-5681AF787BDF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3053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DB152BA-2A1B-40F0-8FBB-AEE267B8B1DC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919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DB152BA-2A1B-40F0-8FBB-AEE267B8B1DC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066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A4C712-5E16-47A8-BADB-3B31E35DFC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2434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0C7B3B-48E1-4CB3-AFC9-C298A5D534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043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1E4E64-4805-43CF-8E6E-4F2BCFC720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8050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8E2067-55F0-4D39-9775-6196D0C855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2933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6BA0A2-CB03-4423-B97A-3DA64DF38D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9722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547C8B-E53B-400A-9299-4E4FA11F42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3985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E4007F-8C8F-4B1E-920C-8C368906C8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960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B62F8F-1519-4A6E-8215-A4CB5E1CE6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9450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49E097-D9A9-4604-994F-CEADDF36EC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30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406AA-6A72-4407-9708-AF54DC6D10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8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E418A5-91E5-42F3-8648-8661496858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3498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E98730A-92DD-497E-9E8E-0A09BE7B92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ffbot.org/tkinterbook/tkinter-events-and-bindings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ru/imgres?imgurl=http://www.waynet.org/waynet/spotlight/2004/images/07/turtle_back.jpg&amp;imgrefurl=http://www.waynet.org/waynet/spotlight/2004/040705-turtle.htm&amp;h=480&amp;w=640&amp;sz=146&amp;tbnid=13g6JK18OPN50M:&amp;tbnh=103&amp;tbnw=137&amp;prev=/images?q%3Dturtle%2Bfoto%26um%3D1&amp;start=1&amp;ei=yzC-SK-PBYOgwgHVzJHfDw&amp;sig2=Tz3ffuVfqO49LhzRu4719A&amp;sa=X&amp;oi=images&amp;ct=image&amp;cd=1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8.pn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ru/imgres?imgurl=http://www.waynet.org/waynet/spotlight/2004/images/07/turtle_back.jpg&amp;imgrefurl=http://www.waynet.org/waynet/spotlight/2004/040705-turtle.htm&amp;h=480&amp;w=640&amp;sz=146&amp;tbnid=13g6JK18OPN50M:&amp;tbnh=103&amp;tbnw=137&amp;prev=/images?q%3Dturtle%2Bfoto%26um%3D1&amp;start=1&amp;ei=yzC-SK-PBYOgwgHVzJHfDw&amp;sig2=Tz3ffuVfqO49LhzRu4719A&amp;sa=X&amp;oi=images&amp;ct=image&amp;cd=1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9.pn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ru/imgres?imgurl=http://www.waynet.org/waynet/spotlight/2004/images/07/turtle_back.jpg&amp;imgrefurl=http://www.waynet.org/waynet/spotlight/2004/040705-turtle.htm&amp;h=480&amp;w=640&amp;sz=146&amp;tbnid=13g6JK18OPN50M:&amp;tbnh=103&amp;tbnw=137&amp;prev=/images?q%3Dturtle%2Bfoto%26um%3D1&amp;start=1&amp;ei=yzC-SK-PBYOgwgHVzJHfDw&amp;sig2=Tz3ffuVfqO49LhzRu4719A&amp;sa=X&amp;oi=images&amp;ct=image&amp;cd=1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10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ru/imgres?imgurl=http://www.waynet.org/waynet/spotlight/2004/images/07/turtle_back.jpg&amp;imgrefurl=http://www.waynet.org/waynet/spotlight/2004/040705-turtle.htm&amp;h=480&amp;w=640&amp;sz=146&amp;tbnid=13g6JK18OPN50M:&amp;tbnh=103&amp;tbnw=137&amp;prev=/images?q%3Dturtle%2Bfoto%26um%3D1&amp;start=1&amp;ei=yzC-SK-PBYOgwgHVzJHfDw&amp;sig2=Tz3ffuVfqO49LhzRu4719A&amp;sa=X&amp;oi=images&amp;ct=image&amp;cd=1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ru/imgres?imgurl=http://www.waynet.org/waynet/spotlight/2004/images/07/turtle_back.jpg&amp;imgrefurl=http://www.waynet.org/waynet/spotlight/2004/040705-turtle.htm&amp;h=480&amp;w=640&amp;sz=146&amp;tbnid=13g6JK18OPN50M:&amp;tbnh=103&amp;tbnw=137&amp;prev=/images?q%3Dturtle%2Bfoto%26um%3D1&amp;start=1&amp;ei=yzC-SK-PBYOgwgHVzJHfDw&amp;sig2=Tz3ffuVfqO49LhzRu4719A&amp;sa=X&amp;oi=images&amp;ct=image&amp;cd=1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16675"/>
            <a:ext cx="145939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65C945-749D-4A9B-B3CA-0EF2402009A5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111140" y="1485900"/>
            <a:ext cx="925672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 smtClean="0">
                <a:latin typeface="Arial" charset="0"/>
                <a:cs typeface="Arial" charset="0"/>
              </a:rPr>
              <a:t>Event.</a:t>
            </a:r>
          </a:p>
          <a:p>
            <a:pPr algn="ctr">
              <a:defRPr/>
            </a:pP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אירוע.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061" name="TextBox 14"/>
          <p:cNvSpPr txBox="1">
            <a:spLocks noChangeArrowheads="1"/>
          </p:cNvSpPr>
          <p:nvPr/>
        </p:nvSpPr>
        <p:spPr bwMode="auto">
          <a:xfrm>
            <a:off x="914400" y="3889860"/>
            <a:ext cx="7315200" cy="2308324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</a:t>
            </a:r>
          </a:p>
          <a:p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event_info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event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pass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       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root.bind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"&lt;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KeyPress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&gt;"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event_info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" name="Rectangle 14"/>
          <p:cNvSpPr>
            <a:spLocks noChangeArrowheads="1"/>
          </p:cNvSpPr>
          <p:nvPr/>
        </p:nvSpPr>
        <p:spPr bwMode="auto">
          <a:xfrm>
            <a:off x="914400" y="2801009"/>
            <a:ext cx="3099813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vert="horz" wrap="square" lIns="4761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widget.bind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(event, handler)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3266995" y="2351686"/>
            <a:ext cx="26100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008844"/>
                </a:solidFill>
                <a:latin typeface="Georgia" panose="02040502050405020303" pitchFamily="18" charset="0"/>
                <a:hlinkClick r:id="rId3"/>
              </a:rPr>
              <a:t>Events and Bindings</a:t>
            </a:r>
            <a:endParaRPr lang="en-US" b="1" i="0" dirty="0">
              <a:solidFill>
                <a:srgbClr val="008844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94813" y="3411283"/>
            <a:ext cx="155437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Keyboard</a:t>
            </a:r>
            <a:endParaRPr lang="en-US" b="1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63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EEA34F-E67F-473F-96C1-17C0212F208F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614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55" name="Picture 43" descr="http://www.waynet.org/waynet/spotlight/2004/040705-turtle.htm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1525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Medium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8040" y="1994325"/>
            <a:ext cx="3807920" cy="44196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12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EEA34F-E67F-473F-96C1-17C0212F208F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614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55" name="Picture 43" descr="http://www.waynet.org/waynet/spotlight/2004/040705-turtle.htm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1525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Hard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2869" y="2234626"/>
            <a:ext cx="3458262" cy="401377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95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443663"/>
            <a:ext cx="14605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604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AB171B-66A9-424E-9F8F-97FBADAC512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/>
          </a:p>
        </p:txBody>
      </p:sp>
      <p:sp>
        <p:nvSpPr>
          <p:cNvPr id="60420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0421" name="Rectangle 3"/>
          <p:cNvSpPr>
            <a:spLocks noChangeArrowheads="1"/>
          </p:cNvSpPr>
          <p:nvPr/>
        </p:nvSpPr>
        <p:spPr bwMode="auto">
          <a:xfrm>
            <a:off x="0" y="145837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0422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0423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0427" name="Picture 9" descr="http://www.waynet.org/waynet/spotlight/2004/040705-turtle.htm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1525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 descr="http://www.buzzom.com/wp-content/uploads/2011/03/think.gif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401" y="2857651"/>
            <a:ext cx="2489198" cy="2355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/>
            <a:r>
              <a:rPr lang="he-IL" sz="1400" b="1" dirty="0">
                <a:solidFill>
                  <a:schemeClr val="tx1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יצירתיות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20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16675"/>
            <a:ext cx="145939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65C945-749D-4A9B-B3CA-0EF2402009A5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1548540"/>
            <a:ext cx="5791200" cy="47760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27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16675"/>
            <a:ext cx="145939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65C945-749D-4A9B-B3CA-0EF2402009A5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1" name="TextBox 14"/>
          <p:cNvSpPr txBox="1">
            <a:spLocks noChangeArrowheads="1"/>
          </p:cNvSpPr>
          <p:nvPr/>
        </p:nvSpPr>
        <p:spPr bwMode="auto">
          <a:xfrm>
            <a:off x="896113" y="1619941"/>
            <a:ext cx="7379208" cy="2308324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6F008A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tkinter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* </a:t>
            </a:r>
          </a:p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        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</a:t>
            </a:r>
          </a:p>
          <a:p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event_info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smtClean="0">
                <a:solidFill>
                  <a:srgbClr val="808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event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):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dir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smtClean="0">
                <a:solidFill>
                  <a:srgbClr val="808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event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tk.bind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"&lt;</a:t>
            </a:r>
            <a:r>
              <a:rPr lang="en-US" dirty="0" err="1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KeyPress</a:t>
            </a:r>
            <a:r>
              <a:rPr lang="en-US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event_info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</a:t>
            </a:r>
          </a:p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tk.mainloop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    </a:t>
            </a:r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8775" y="5172670"/>
            <a:ext cx="7306450" cy="92333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['__doc__', '__module__', 'char', 'delta', 'height', '</a:t>
            </a:r>
            <a:r>
              <a:rPr lang="en-US" dirty="0" err="1">
                <a:solidFill>
                  <a:schemeClr val="bg1"/>
                </a:solidFill>
              </a:rPr>
              <a:t>keycode</a:t>
            </a:r>
            <a:r>
              <a:rPr lang="en-US" dirty="0">
                <a:solidFill>
                  <a:schemeClr val="bg1"/>
                </a:solidFill>
              </a:rPr>
              <a:t>', '</a:t>
            </a:r>
            <a:r>
              <a:rPr lang="en-US" dirty="0" err="1">
                <a:solidFill>
                  <a:schemeClr val="bg1"/>
                </a:solidFill>
              </a:rPr>
              <a:t>keysym</a:t>
            </a:r>
            <a:r>
              <a:rPr lang="en-US" dirty="0">
                <a:solidFill>
                  <a:schemeClr val="bg1"/>
                </a:solidFill>
              </a:rPr>
              <a:t>', '</a:t>
            </a:r>
            <a:r>
              <a:rPr lang="en-US" dirty="0" err="1">
                <a:solidFill>
                  <a:schemeClr val="bg1"/>
                </a:solidFill>
              </a:rPr>
              <a:t>keysym_num</a:t>
            </a:r>
            <a:r>
              <a:rPr lang="en-US" dirty="0">
                <a:solidFill>
                  <a:schemeClr val="bg1"/>
                </a:solidFill>
              </a:rPr>
              <a:t>', '</a:t>
            </a:r>
            <a:r>
              <a:rPr lang="en-US" dirty="0" err="1">
                <a:solidFill>
                  <a:schemeClr val="bg1"/>
                </a:solidFill>
              </a:rPr>
              <a:t>num</a:t>
            </a:r>
            <a:r>
              <a:rPr lang="en-US" dirty="0">
                <a:solidFill>
                  <a:schemeClr val="bg1"/>
                </a:solidFill>
              </a:rPr>
              <a:t>', 'serial', 'state', 'time'</a:t>
            </a:r>
          </a:p>
          <a:p>
            <a:r>
              <a:rPr lang="en-US" dirty="0">
                <a:solidFill>
                  <a:schemeClr val="bg1"/>
                </a:solidFill>
              </a:rPr>
              <a:t>, 'type', 'widget', 'width', 'x', '</a:t>
            </a:r>
            <a:r>
              <a:rPr lang="en-US" dirty="0" err="1">
                <a:solidFill>
                  <a:schemeClr val="bg1"/>
                </a:solidFill>
              </a:rPr>
              <a:t>x_root</a:t>
            </a:r>
            <a:r>
              <a:rPr lang="en-US" dirty="0">
                <a:solidFill>
                  <a:schemeClr val="bg1"/>
                </a:solidFill>
              </a:rPr>
              <a:t>', 'y', '</a:t>
            </a:r>
            <a:r>
              <a:rPr lang="en-US" dirty="0" err="1">
                <a:solidFill>
                  <a:schemeClr val="bg1"/>
                </a:solidFill>
              </a:rPr>
              <a:t>y_root</a:t>
            </a:r>
            <a:r>
              <a:rPr lang="en-US" dirty="0">
                <a:solidFill>
                  <a:schemeClr val="bg1"/>
                </a:solidFill>
              </a:rPr>
              <a:t>']</a:t>
            </a:r>
          </a:p>
        </p:txBody>
      </p:sp>
      <p:sp>
        <p:nvSpPr>
          <p:cNvPr id="16" name="Rounded Rectangular Callout 15"/>
          <p:cNvSpPr/>
          <p:nvPr/>
        </p:nvSpPr>
        <p:spPr>
          <a:xfrm>
            <a:off x="1285993" y="4508020"/>
            <a:ext cx="483696" cy="368780"/>
          </a:xfrm>
          <a:prstGeom prst="wedgeRoundRectCallout">
            <a:avLst>
              <a:gd name="adj1" fmla="val 12422"/>
              <a:gd name="adj2" fmla="val 144093"/>
              <a:gd name="adj3" fmla="val 16667"/>
            </a:avLst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0</a:t>
            </a:r>
            <a:endParaRPr lang="en-US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2565594" y="4508020"/>
            <a:ext cx="483696" cy="368780"/>
          </a:xfrm>
          <a:prstGeom prst="wedgeRoundRectCallout">
            <a:avLst>
              <a:gd name="adj1" fmla="val 12422"/>
              <a:gd name="adj2" fmla="val 144093"/>
              <a:gd name="adj3" fmla="val 16667"/>
            </a:avLst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</a:t>
            </a:r>
            <a:endParaRPr lang="en-US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3649668" y="4508020"/>
            <a:ext cx="483696" cy="368780"/>
          </a:xfrm>
          <a:prstGeom prst="wedgeRoundRectCallout">
            <a:avLst>
              <a:gd name="adj1" fmla="val 12422"/>
              <a:gd name="adj2" fmla="val 144093"/>
              <a:gd name="adj3" fmla="val 16667"/>
            </a:avLst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</a:t>
            </a:r>
            <a:endParaRPr lang="en-US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4360275" y="4508020"/>
            <a:ext cx="483696" cy="368780"/>
          </a:xfrm>
          <a:prstGeom prst="wedgeRoundRectCallout">
            <a:avLst>
              <a:gd name="adj1" fmla="val 12422"/>
              <a:gd name="adj2" fmla="val 144093"/>
              <a:gd name="adj3" fmla="val 16667"/>
            </a:avLst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3</a:t>
            </a:r>
            <a:endParaRPr lang="en-US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0" name="Rounded Rectangular Callout 19"/>
          <p:cNvSpPr/>
          <p:nvPr/>
        </p:nvSpPr>
        <p:spPr>
          <a:xfrm>
            <a:off x="5034572" y="4508020"/>
            <a:ext cx="483696" cy="368780"/>
          </a:xfrm>
          <a:prstGeom prst="wedgeRoundRectCallout">
            <a:avLst>
              <a:gd name="adj1" fmla="val 12422"/>
              <a:gd name="adj2" fmla="val 144093"/>
              <a:gd name="adj3" fmla="val 16667"/>
            </a:avLst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4</a:t>
            </a:r>
            <a:endParaRPr lang="en-US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5833883" y="4508020"/>
            <a:ext cx="483696" cy="368780"/>
          </a:xfrm>
          <a:prstGeom prst="wedgeRoundRectCallout">
            <a:avLst>
              <a:gd name="adj1" fmla="val 12422"/>
              <a:gd name="adj2" fmla="val 144093"/>
              <a:gd name="adj3" fmla="val 16667"/>
            </a:avLst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5</a:t>
            </a:r>
            <a:endParaRPr lang="en-US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2" name="Rounded Rectangular Callout 21"/>
          <p:cNvSpPr/>
          <p:nvPr/>
        </p:nvSpPr>
        <p:spPr>
          <a:xfrm>
            <a:off x="6914551" y="4508020"/>
            <a:ext cx="483696" cy="368780"/>
          </a:xfrm>
          <a:prstGeom prst="wedgeRoundRectCallout">
            <a:avLst>
              <a:gd name="adj1" fmla="val 12422"/>
              <a:gd name="adj2" fmla="val 144093"/>
              <a:gd name="adj3" fmla="val 16667"/>
            </a:avLst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b="1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6</a:t>
            </a:r>
            <a:endParaRPr lang="en-US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6540" y="5208542"/>
            <a:ext cx="982060" cy="3540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4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27090" y="6386185"/>
            <a:ext cx="1689820" cy="33529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1472771-F277-4A54-BE91-E0B15CD2B43A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086100" y="228600"/>
            <a:ext cx="2971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27825" y="1485900"/>
            <a:ext cx="267209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Events and Bindings</a:t>
            </a:r>
          </a:p>
        </p:txBody>
      </p:sp>
      <p:sp>
        <p:nvSpPr>
          <p:cNvPr id="2061" name="TextBox 14"/>
          <p:cNvSpPr txBox="1">
            <a:spLocks noChangeArrowheads="1"/>
          </p:cNvSpPr>
          <p:nvPr/>
        </p:nvSpPr>
        <p:spPr bwMode="auto">
          <a:xfrm>
            <a:off x="885120" y="2471678"/>
            <a:ext cx="7373760" cy="2862322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</a:t>
            </a:r>
          </a:p>
          <a:p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event_info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event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k=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dir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event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key=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getattr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808080"/>
                </a:solidFill>
                <a:latin typeface="Consolas" panose="020B0609020204030204" pitchFamily="49" charset="0"/>
              </a:rPr>
              <a:t>event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,k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[6])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root.title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(key)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       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root.bind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"&lt;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KeyPress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&gt;"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event_info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799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1472771-F277-4A54-BE91-E0B15CD2B43A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086100" y="228600"/>
            <a:ext cx="2971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1752600"/>
            <a:ext cx="4648200" cy="44196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00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59538"/>
            <a:ext cx="1459390" cy="2460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9CD0DDA-AD33-4486-9484-BFBBFA40D6EA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TextBox 14"/>
          <p:cNvSpPr txBox="1">
            <a:spLocks noChangeArrowheads="1"/>
          </p:cNvSpPr>
          <p:nvPr/>
        </p:nvSpPr>
        <p:spPr bwMode="auto">
          <a:xfrm>
            <a:off x="914401" y="1813679"/>
            <a:ext cx="7315200" cy="3139321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</a:t>
            </a:r>
          </a:p>
          <a:p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callback(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event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root.title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'x={0:2d}, y ={1:2d}'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.format(</a:t>
            </a:r>
            <a:r>
              <a:rPr lang="en-US" sz="1600" dirty="0" err="1">
                <a:solidFill>
                  <a:srgbClr val="808080"/>
                </a:solidFill>
                <a:latin typeface="Consolas" panose="020B0609020204030204" pitchFamily="49" charset="0"/>
              </a:rPr>
              <a:t>event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.x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808080"/>
                </a:solidFill>
                <a:latin typeface="Consolas" panose="020B0609020204030204" pitchFamily="49" charset="0"/>
              </a:rPr>
              <a:t>event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.y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bg_image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PhotoImage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(file 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"bg.gif"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de-DE" dirty="0">
                <a:solidFill>
                  <a:srgbClr val="000000"/>
                </a:solidFill>
                <a:latin typeface="Consolas" panose="020B0609020204030204" pitchFamily="49" charset="0"/>
              </a:rPr>
              <a:t>lbl = </a:t>
            </a:r>
            <a:r>
              <a:rPr lang="de-DE" dirty="0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de-DE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de-DE" dirty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de-DE" dirty="0">
                <a:solidFill>
                  <a:srgbClr val="000000"/>
                </a:solidFill>
                <a:latin typeface="Consolas" panose="020B0609020204030204" pitchFamily="49" charset="0"/>
              </a:rPr>
              <a:t> (root, image = bg_image)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lbl.pack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lbl.bind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"&lt;Button-1&gt;"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callback)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4096039"/>
            <a:ext cx="2943616" cy="2286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794813" y="1444347"/>
            <a:ext cx="155437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Mouse</a:t>
            </a:r>
            <a:endParaRPr lang="en-US" b="1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92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59538"/>
            <a:ext cx="1459390" cy="2460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9CD0DDA-AD33-4486-9484-BFBBFA40D6EA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TextBox 14"/>
          <p:cNvSpPr txBox="1">
            <a:spLocks noChangeArrowheads="1"/>
          </p:cNvSpPr>
          <p:nvPr/>
        </p:nvSpPr>
        <p:spPr bwMode="auto">
          <a:xfrm>
            <a:off x="914401" y="2042279"/>
            <a:ext cx="7315200" cy="3139321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</a:t>
            </a:r>
          </a:p>
          <a:p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callback(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event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root.title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'x={0:2d}, y ={1:2d}'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.format(</a:t>
            </a:r>
            <a:r>
              <a:rPr lang="en-US" sz="1600" dirty="0" err="1">
                <a:solidFill>
                  <a:srgbClr val="808080"/>
                </a:solidFill>
                <a:latin typeface="Consolas" panose="020B0609020204030204" pitchFamily="49" charset="0"/>
              </a:rPr>
              <a:t>event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.x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808080"/>
                </a:solidFill>
                <a:latin typeface="Consolas" panose="020B0609020204030204" pitchFamily="49" charset="0"/>
              </a:rPr>
              <a:t>event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.y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bg_image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PhotoImage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(file 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"bg.gif"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de-DE" dirty="0">
                <a:solidFill>
                  <a:srgbClr val="000000"/>
                </a:solidFill>
                <a:latin typeface="Consolas" panose="020B0609020204030204" pitchFamily="49" charset="0"/>
              </a:rPr>
              <a:t>lbl = </a:t>
            </a:r>
            <a:r>
              <a:rPr lang="de-DE" dirty="0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de-DE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de-DE" dirty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de-DE" dirty="0">
                <a:solidFill>
                  <a:srgbClr val="000000"/>
                </a:solidFill>
                <a:latin typeface="Consolas" panose="020B0609020204030204" pitchFamily="49" charset="0"/>
              </a:rPr>
              <a:t> (root, image = bg_image)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lbl.pack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lbl.bind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"&lt;Motion&gt;"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callback)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94813" y="1444347"/>
            <a:ext cx="155437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Mouse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4404479"/>
            <a:ext cx="2551134" cy="19812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29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43663"/>
            <a:ext cx="145939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C965130-8089-4A42-AA1D-7516796C0576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41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07" name="Picture 43" descr="http://www.waynet.org/waynet/spotlight/2004/040705-turtle.htm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1525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Easy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47900" y="2362200"/>
            <a:ext cx="4648200" cy="367665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37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43663"/>
            <a:ext cx="145939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C965130-8089-4A42-AA1D-7516796C0576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41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07" name="Picture 43" descr="http://www.waynet.org/waynet/spotlight/2004/040705-turtle.htm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1525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Easy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4400" y="1981200"/>
            <a:ext cx="7315200" cy="4154984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color_selection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808080"/>
                </a:solidFill>
                <a:latin typeface="Consolas" panose="020B0609020204030204" pitchFamily="49" charset="0"/>
              </a:rPr>
              <a:t>event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frame_canvas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bg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]= </a:t>
            </a:r>
            <a:r>
              <a:rPr lang="en-US" sz="1200" dirty="0" err="1">
                <a:solidFill>
                  <a:srgbClr val="808080"/>
                </a:solidFill>
                <a:latin typeface="Consolas" panose="020B0609020204030204" pitchFamily="49" charset="0"/>
              </a:rPr>
              <a:t>event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.widget._name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</a:p>
          <a:p>
            <a:r>
              <a:rPr lang="en-US" sz="12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colors():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names_colors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= [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'red'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'blue'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green'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'yellow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'pink'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gray'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'black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'white'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range(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len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names_colors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)):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lbl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2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frame_colors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 name=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names_colors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],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names_colors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], width =1, height = 1) 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lbl.pack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(side = 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'left'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lbl.bind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"&lt;Button-1&gt;"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color_selection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2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frame_colors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2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(root)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frame_colors.pack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frame_canvas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2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root,width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=200, height = 100)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frame_canvas.pack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padx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=20,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pady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=20)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colors()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  <a:endParaRPr lang="en-US" sz="1200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27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2122</TotalTime>
  <Words>458</Words>
  <Application>Microsoft Office PowerPoint</Application>
  <PresentationFormat>On-screen Show (4:3)</PresentationFormat>
  <Paragraphs>143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Avant Garde</vt:lpstr>
      <vt:lpstr>Calibri</vt:lpstr>
      <vt:lpstr>Consolas</vt:lpstr>
      <vt:lpstr>David</vt:lpstr>
      <vt:lpstr>Georgia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181</cp:revision>
  <dcterms:created xsi:type="dcterms:W3CDTF">2008-08-03T16:05:36Z</dcterms:created>
  <dcterms:modified xsi:type="dcterms:W3CDTF">2018-03-23T07:03:20Z</dcterms:modified>
</cp:coreProperties>
</file>