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FAE201-2B6D-4313-B67B-F910C5800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28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0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6CD5ED-97DA-4781-BCFA-FB08139A8AC1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5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6CAF74-4285-4513-8209-68316CC9FC2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06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F1CFB5-EC25-452E-8936-A9719F86C528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825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A7331-724A-4D7D-AB0D-562D50493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66F1A-2BC1-4A98-A53B-0FA6527B5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1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D980C-8DEE-4699-9882-FD02E3057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4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CA75E-AF36-413A-9064-B26146917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8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E1507-CC3F-4A2C-A1BB-FF1ECA458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4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2504-C088-406F-9A6F-86A2E5A3F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AB108-15FA-402E-9A90-44DA4AA79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9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EFE50-1A1E-4C0C-B81E-B1291AC39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9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15E51-B682-47FC-A864-47F6DE987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EB045-13F9-4466-9B91-B04245ADA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0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B545A-0FF1-4B07-B679-C0F6005F3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7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9D0FC01-EC70-49FB-9A89-F2654BE13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o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thonforbeginners.com/systems-programming/pythons-os-modu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1960460" y="1562100"/>
            <a:ext cx="518498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smtClean="0"/>
              <a:t>Miscellaneous operating system interfaces</a:t>
            </a:r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646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This module provides a portable way of using operating system dependent functionality.</a:t>
            </a:r>
            <a:endParaRPr lang="en-US" dirty="0"/>
          </a:p>
        </p:txBody>
      </p:sp>
      <p:sp>
        <p:nvSpPr>
          <p:cNvPr id="3085" name="Rectangle 2"/>
          <p:cNvSpPr>
            <a:spLocks noChangeArrowheads="1"/>
          </p:cNvSpPr>
          <p:nvPr/>
        </p:nvSpPr>
        <p:spPr bwMode="auto">
          <a:xfrm>
            <a:off x="2524125" y="2814638"/>
            <a:ext cx="421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hlinkClick r:id="rId3"/>
              </a:rPr>
              <a:t>https://</a:t>
            </a:r>
            <a:r>
              <a:rPr lang="en-US" altLang="en-US" sz="1800" dirty="0" smtClean="0">
                <a:hlinkClick r:id="rId3"/>
              </a:rPr>
              <a:t>docs.python.org/3/library/os.html</a:t>
            </a:r>
            <a:endParaRPr lang="en-US" altLang="en-US" sz="1800" dirty="0"/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885120" y="3374383"/>
            <a:ext cx="7373760" cy="304698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&gt;&gt;&gt; import </a:t>
            </a:r>
            <a:r>
              <a:rPr lang="en-US" sz="1200" dirty="0" err="1">
                <a:solidFill>
                  <a:schemeClr val="bg1"/>
                </a:solidFill>
              </a:rPr>
              <a:t>os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&gt;&gt;&gt; help(</a:t>
            </a:r>
            <a:r>
              <a:rPr lang="en-US" sz="1200" dirty="0" err="1">
                <a:solidFill>
                  <a:schemeClr val="bg1"/>
                </a:solidFill>
              </a:rPr>
              <a:t>os</a:t>
            </a:r>
            <a:r>
              <a:rPr lang="en-US" sz="1200" dirty="0">
                <a:solidFill>
                  <a:schemeClr val="bg1"/>
                </a:solidFill>
              </a:rPr>
              <a:t>)</a:t>
            </a:r>
          </a:p>
          <a:p>
            <a:r>
              <a:rPr lang="en-US" sz="1200" dirty="0">
                <a:solidFill>
                  <a:schemeClr val="bg1"/>
                </a:solidFill>
              </a:rPr>
              <a:t>Help on module </a:t>
            </a:r>
            <a:r>
              <a:rPr lang="en-US" sz="1200" dirty="0" err="1">
                <a:solidFill>
                  <a:schemeClr val="bg1"/>
                </a:solidFill>
              </a:rPr>
              <a:t>os</a:t>
            </a:r>
            <a:r>
              <a:rPr lang="en-US" sz="1200" dirty="0">
                <a:solidFill>
                  <a:schemeClr val="bg1"/>
                </a:solidFill>
              </a:rPr>
              <a:t>: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NAME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</a:t>
            </a:r>
            <a:r>
              <a:rPr lang="en-US" sz="1200" dirty="0" err="1">
                <a:solidFill>
                  <a:schemeClr val="bg1"/>
                </a:solidFill>
              </a:rPr>
              <a:t>os</a:t>
            </a:r>
            <a:r>
              <a:rPr lang="en-US" sz="1200" dirty="0">
                <a:solidFill>
                  <a:schemeClr val="bg1"/>
                </a:solidFill>
              </a:rPr>
              <a:t> - OS routines for NT or </a:t>
            </a:r>
            <a:r>
              <a:rPr lang="en-US" sz="1200" dirty="0" err="1">
                <a:solidFill>
                  <a:schemeClr val="bg1"/>
                </a:solidFill>
              </a:rPr>
              <a:t>Posix</a:t>
            </a:r>
            <a:r>
              <a:rPr lang="en-US" sz="1200" dirty="0">
                <a:solidFill>
                  <a:schemeClr val="bg1"/>
                </a:solidFill>
              </a:rPr>
              <a:t> depending on what system we're on.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DESCRIPTION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This exports: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all functions from </a:t>
            </a:r>
            <a:r>
              <a:rPr lang="en-US" sz="1200" dirty="0" err="1">
                <a:solidFill>
                  <a:schemeClr val="bg1"/>
                </a:solidFill>
              </a:rPr>
              <a:t>posix</a:t>
            </a:r>
            <a:r>
              <a:rPr lang="en-US" sz="1200" dirty="0">
                <a:solidFill>
                  <a:schemeClr val="bg1"/>
                </a:solidFill>
              </a:rPr>
              <a:t> or </a:t>
            </a:r>
            <a:r>
              <a:rPr lang="en-US" sz="1200" dirty="0" err="1">
                <a:solidFill>
                  <a:schemeClr val="bg1"/>
                </a:solidFill>
              </a:rPr>
              <a:t>nt</a:t>
            </a:r>
            <a:r>
              <a:rPr lang="en-US" sz="1200" dirty="0">
                <a:solidFill>
                  <a:schemeClr val="bg1"/>
                </a:solidFill>
              </a:rPr>
              <a:t>, e.g. unlink, stat, etc.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</a:t>
            </a:r>
            <a:r>
              <a:rPr lang="en-US" sz="1200" dirty="0" err="1">
                <a:solidFill>
                  <a:schemeClr val="bg1"/>
                </a:solidFill>
              </a:rPr>
              <a:t>os.path</a:t>
            </a:r>
            <a:r>
              <a:rPr lang="en-US" sz="1200" dirty="0">
                <a:solidFill>
                  <a:schemeClr val="bg1"/>
                </a:solidFill>
              </a:rPr>
              <a:t> is either </a:t>
            </a:r>
            <a:r>
              <a:rPr lang="en-US" sz="1200" dirty="0" err="1">
                <a:solidFill>
                  <a:schemeClr val="bg1"/>
                </a:solidFill>
              </a:rPr>
              <a:t>posixpath</a:t>
            </a:r>
            <a:r>
              <a:rPr lang="en-US" sz="1200" dirty="0">
                <a:solidFill>
                  <a:schemeClr val="bg1"/>
                </a:solidFill>
              </a:rPr>
              <a:t> or </a:t>
            </a:r>
            <a:r>
              <a:rPr lang="en-US" sz="1200" dirty="0" err="1">
                <a:solidFill>
                  <a:schemeClr val="bg1"/>
                </a:solidFill>
              </a:rPr>
              <a:t>ntpath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      - os.name is either '</a:t>
            </a:r>
            <a:r>
              <a:rPr lang="en-US" sz="1200" dirty="0" err="1">
                <a:solidFill>
                  <a:schemeClr val="bg1"/>
                </a:solidFill>
              </a:rPr>
              <a:t>posix</a:t>
            </a:r>
            <a:r>
              <a:rPr lang="en-US" sz="1200" dirty="0">
                <a:solidFill>
                  <a:schemeClr val="bg1"/>
                </a:solidFill>
              </a:rPr>
              <a:t>' or '</a:t>
            </a:r>
            <a:r>
              <a:rPr lang="en-US" sz="1200" dirty="0" err="1">
                <a:solidFill>
                  <a:schemeClr val="bg1"/>
                </a:solidFill>
              </a:rPr>
              <a:t>nt</a:t>
            </a:r>
            <a:r>
              <a:rPr lang="en-US" sz="1200" dirty="0">
                <a:solidFill>
                  <a:schemeClr val="bg1"/>
                </a:solidFill>
              </a:rPr>
              <a:t>'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</a:t>
            </a:r>
            <a:r>
              <a:rPr lang="en-US" sz="1200" dirty="0" err="1">
                <a:solidFill>
                  <a:schemeClr val="bg1"/>
                </a:solidFill>
              </a:rPr>
              <a:t>os.curdir</a:t>
            </a:r>
            <a:r>
              <a:rPr lang="en-US" sz="1200" dirty="0">
                <a:solidFill>
                  <a:schemeClr val="bg1"/>
                </a:solidFill>
              </a:rPr>
              <a:t> is a string representing the current directory (always '.')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</a:t>
            </a:r>
            <a:r>
              <a:rPr lang="en-US" sz="1200" dirty="0" err="1">
                <a:solidFill>
                  <a:schemeClr val="bg1"/>
                </a:solidFill>
              </a:rPr>
              <a:t>os.pardir</a:t>
            </a:r>
            <a:r>
              <a:rPr lang="en-US" sz="1200" dirty="0">
                <a:solidFill>
                  <a:schemeClr val="bg1"/>
                </a:solidFill>
              </a:rPr>
              <a:t> is a string representing the parent directory (always '..')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</a:t>
            </a:r>
            <a:r>
              <a:rPr lang="en-US" sz="1200" dirty="0" err="1">
                <a:solidFill>
                  <a:schemeClr val="bg1"/>
                </a:solidFill>
              </a:rPr>
              <a:t>os.sep</a:t>
            </a:r>
            <a:r>
              <a:rPr lang="en-US" sz="1200" dirty="0">
                <a:solidFill>
                  <a:schemeClr val="bg1"/>
                </a:solidFill>
              </a:rPr>
              <a:t> is the (or a most common) pathname separator ('/' or '\\')</a:t>
            </a:r>
          </a:p>
          <a:p>
            <a:r>
              <a:rPr lang="en-US" sz="1200" dirty="0">
                <a:solidFill>
                  <a:schemeClr val="bg1"/>
                </a:solidFill>
              </a:rPr>
              <a:t>      - </a:t>
            </a:r>
            <a:r>
              <a:rPr lang="en-US" sz="1200" dirty="0" err="1">
                <a:solidFill>
                  <a:schemeClr val="bg1"/>
                </a:solidFill>
              </a:rPr>
              <a:t>os.extsep</a:t>
            </a:r>
            <a:r>
              <a:rPr lang="en-US" sz="1200" dirty="0">
                <a:solidFill>
                  <a:schemeClr val="bg1"/>
                </a:solidFill>
              </a:rPr>
              <a:t> is the extension separator (always </a:t>
            </a:r>
            <a:r>
              <a:rPr lang="en-US" sz="1200" dirty="0" smtClean="0">
                <a:solidFill>
                  <a:schemeClr val="bg1"/>
                </a:solidFill>
              </a:rPr>
              <a:t>'.')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9856A1-A2D1-407C-8445-82CC877C8A7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882181" y="1584325"/>
            <a:ext cx="337964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smtClean="0"/>
              <a:t>File: D:\Python364\Lib\os.py</a:t>
            </a:r>
          </a:p>
        </p:txBody>
      </p:sp>
      <p:sp>
        <p:nvSpPr>
          <p:cNvPr id="3" name="Rectangle 2"/>
          <p:cNvSpPr/>
          <p:nvPr/>
        </p:nvSpPr>
        <p:spPr>
          <a:xfrm>
            <a:off x="885120" y="2138868"/>
            <a:ext cx="73737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/>
              <a:t>r"""OS</a:t>
            </a:r>
            <a:r>
              <a:rPr lang="en-US" dirty="0"/>
              <a:t> routines for NT or </a:t>
            </a:r>
            <a:r>
              <a:rPr lang="en-US" dirty="0" err="1"/>
              <a:t>Posix</a:t>
            </a:r>
            <a:r>
              <a:rPr lang="en-US" dirty="0"/>
              <a:t> depending on what system we're on.</a:t>
            </a:r>
          </a:p>
          <a:p>
            <a:endParaRPr lang="en-US" dirty="0"/>
          </a:p>
          <a:p>
            <a:r>
              <a:rPr lang="en-US" dirty="0"/>
              <a:t>This exports:</a:t>
            </a:r>
          </a:p>
          <a:p>
            <a:r>
              <a:rPr lang="en-US" dirty="0"/>
              <a:t>  - all functions from </a:t>
            </a:r>
            <a:r>
              <a:rPr lang="en-US" dirty="0" err="1"/>
              <a:t>posix</a:t>
            </a:r>
            <a:r>
              <a:rPr lang="en-US" dirty="0"/>
              <a:t> or </a:t>
            </a:r>
            <a:r>
              <a:rPr lang="en-US" dirty="0" err="1"/>
              <a:t>nt</a:t>
            </a:r>
            <a:r>
              <a:rPr lang="en-US" dirty="0"/>
              <a:t>, e.g. unlink, stat, etc.</a:t>
            </a:r>
          </a:p>
          <a:p>
            <a:r>
              <a:rPr lang="en-US" dirty="0"/>
              <a:t>  - </a:t>
            </a:r>
            <a:r>
              <a:rPr lang="en-US" dirty="0" err="1"/>
              <a:t>os.path</a:t>
            </a:r>
            <a:r>
              <a:rPr lang="en-US" dirty="0"/>
              <a:t> is either </a:t>
            </a:r>
            <a:r>
              <a:rPr lang="en-US" dirty="0" err="1"/>
              <a:t>posixpath</a:t>
            </a:r>
            <a:r>
              <a:rPr lang="en-US" dirty="0"/>
              <a:t> or </a:t>
            </a:r>
            <a:r>
              <a:rPr lang="en-US" dirty="0" err="1"/>
              <a:t>ntpath</a:t>
            </a:r>
            <a:endParaRPr lang="en-US" dirty="0"/>
          </a:p>
          <a:p>
            <a:r>
              <a:rPr lang="en-US" dirty="0"/>
              <a:t>  - os.name is either '</a:t>
            </a:r>
            <a:r>
              <a:rPr lang="en-US" dirty="0" err="1"/>
              <a:t>posix</a:t>
            </a:r>
            <a:r>
              <a:rPr lang="en-US" dirty="0"/>
              <a:t>' or '</a:t>
            </a:r>
            <a:r>
              <a:rPr lang="en-US" dirty="0" err="1"/>
              <a:t>nt</a:t>
            </a:r>
            <a:r>
              <a:rPr lang="en-US" dirty="0"/>
              <a:t>'</a:t>
            </a:r>
          </a:p>
          <a:p>
            <a:r>
              <a:rPr lang="en-US" dirty="0"/>
              <a:t>  - </a:t>
            </a:r>
            <a:r>
              <a:rPr lang="en-US" dirty="0" err="1"/>
              <a:t>os.curdir</a:t>
            </a:r>
            <a:r>
              <a:rPr lang="en-US" dirty="0"/>
              <a:t> is a string representing the current directory (always '.')</a:t>
            </a:r>
          </a:p>
          <a:p>
            <a:r>
              <a:rPr lang="en-US" dirty="0"/>
              <a:t>  - </a:t>
            </a:r>
            <a:r>
              <a:rPr lang="en-US" dirty="0" err="1"/>
              <a:t>os.pardir</a:t>
            </a:r>
            <a:r>
              <a:rPr lang="en-US" dirty="0"/>
              <a:t> is a string representing the parent directory (always '..')</a:t>
            </a:r>
          </a:p>
          <a:p>
            <a:r>
              <a:rPr lang="en-US" dirty="0"/>
              <a:t>  - </a:t>
            </a:r>
            <a:r>
              <a:rPr lang="en-US" dirty="0" err="1"/>
              <a:t>os.sep</a:t>
            </a:r>
            <a:r>
              <a:rPr lang="en-US" dirty="0"/>
              <a:t> is the (or a most common) pathname separator ('/' or '\\')</a:t>
            </a:r>
          </a:p>
          <a:p>
            <a:r>
              <a:rPr lang="en-US" dirty="0"/>
              <a:t>  - </a:t>
            </a:r>
            <a:r>
              <a:rPr lang="en-US" dirty="0" err="1"/>
              <a:t>os.extsep</a:t>
            </a:r>
            <a:r>
              <a:rPr lang="en-US" dirty="0"/>
              <a:t> is the extension separator (always '.')</a:t>
            </a:r>
          </a:p>
          <a:p>
            <a:r>
              <a:rPr lang="en-US" dirty="0"/>
              <a:t>  - </a:t>
            </a:r>
            <a:r>
              <a:rPr lang="en-US" dirty="0" err="1"/>
              <a:t>os.altsep</a:t>
            </a:r>
            <a:r>
              <a:rPr lang="en-US" dirty="0"/>
              <a:t> is the alternate pathname separator (None or '/')</a:t>
            </a:r>
          </a:p>
          <a:p>
            <a:r>
              <a:rPr lang="en-US" dirty="0"/>
              <a:t>  - </a:t>
            </a:r>
            <a:r>
              <a:rPr lang="en-US" dirty="0" err="1"/>
              <a:t>os.pathsep</a:t>
            </a:r>
            <a:r>
              <a:rPr lang="en-US" dirty="0"/>
              <a:t> is the component separator used in $PATH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  - </a:t>
            </a:r>
            <a:r>
              <a:rPr lang="en-US" dirty="0" err="1"/>
              <a:t>os.linesep</a:t>
            </a:r>
            <a:r>
              <a:rPr lang="en-US" dirty="0"/>
              <a:t> is the line separator in text files ('\r' or '\n' or '\r\n')</a:t>
            </a:r>
          </a:p>
          <a:p>
            <a:r>
              <a:rPr lang="en-US" dirty="0"/>
              <a:t>  - </a:t>
            </a:r>
            <a:r>
              <a:rPr lang="en-US" dirty="0" err="1"/>
              <a:t>os.defpath</a:t>
            </a:r>
            <a:r>
              <a:rPr lang="en-US" dirty="0"/>
              <a:t> is the default search path for executables</a:t>
            </a:r>
          </a:p>
          <a:p>
            <a:r>
              <a:rPr lang="en-US" dirty="0"/>
              <a:t>  - </a:t>
            </a:r>
            <a:r>
              <a:rPr lang="en-US" dirty="0" err="1"/>
              <a:t>os.devnull</a:t>
            </a:r>
            <a:r>
              <a:rPr lang="en-US" dirty="0"/>
              <a:t> is the file path of the null device ('/dev/null', etc.)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6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9365D9-4ABE-45FA-8C86-1AD50012336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6340" y="1561159"/>
            <a:ext cx="1666077" cy="8772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885119" y="2679700"/>
            <a:ext cx="73737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The OS module in Python provides a way of using operating system dependent</a:t>
            </a:r>
          </a:p>
          <a:p>
            <a:pPr>
              <a:defRPr/>
            </a:pPr>
            <a:r>
              <a:rPr lang="en-US" sz="1600" dirty="0"/>
              <a:t>functionality. 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/>
              <a:t>The functions that the OS module provides allows you to interface with the</a:t>
            </a:r>
          </a:p>
          <a:p>
            <a:pPr>
              <a:defRPr/>
            </a:pPr>
            <a:r>
              <a:rPr lang="en-US" sz="1600" dirty="0"/>
              <a:t>underlying operating system that Python is running on – be that Windows, Mac </a:t>
            </a:r>
            <a:r>
              <a:rPr lang="en-US" sz="1600" dirty="0" smtClean="0"/>
              <a:t>or Linux</a:t>
            </a:r>
            <a:r>
              <a:rPr lang="en-US" sz="1600" dirty="0"/>
              <a:t>. 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/>
              <a:t>You can find important information about your location or about the process. </a:t>
            </a:r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/>
              <a:t>In this post I will show some of these functions.</a:t>
            </a:r>
          </a:p>
        </p:txBody>
      </p:sp>
      <p:sp>
        <p:nvSpPr>
          <p:cNvPr id="7181" name="Rectangle 7"/>
          <p:cNvSpPr>
            <a:spLocks noChangeArrowheads="1"/>
          </p:cNvSpPr>
          <p:nvPr/>
        </p:nvSpPr>
        <p:spPr bwMode="auto">
          <a:xfrm>
            <a:off x="892419" y="5601117"/>
            <a:ext cx="1135063" cy="3683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import os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9BD177-1E04-468E-8A44-6C778EBACB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605603"/>
              </p:ext>
            </p:extLst>
          </p:nvPr>
        </p:nvGraphicFramePr>
        <p:xfrm>
          <a:off x="885120" y="1776960"/>
          <a:ext cx="7402335" cy="4148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7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8365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import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</a:t>
                      </a:r>
                      <a:endParaRPr lang="en-US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Executing a shell command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os.system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Get the users environment 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os.environ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Returns the current working directory.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os.getcwd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 the real group id of the current process.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os.getgid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 information identifying the current operating system.</a:t>
                      </a:r>
                    </a:p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os.name() 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9" marB="45729"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 the current process’s user id.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os.getuid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Returns the real process ID of the current process.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os.getpid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() 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Set the current numeric </a:t>
                      </a:r>
                      <a:r>
                        <a:rPr lang="en-US" sz="1200" b="0" dirty="0" err="1" smtClean="0">
                          <a:solidFill>
                            <a:schemeClr val="tx1"/>
                          </a:solidFill>
                        </a:rPr>
                        <a:t>umask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 and return the previous </a:t>
                      </a:r>
                      <a:r>
                        <a:rPr lang="en-US" sz="1200" b="0" dirty="0" err="1" smtClean="0">
                          <a:solidFill>
                            <a:schemeClr val="tx1"/>
                          </a:solidFill>
                        </a:rPr>
                        <a:t>umask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os.umask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(mask)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Change the root directory of the current process to path.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os.chroot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Return a list of the entries in the directory given by path.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os.listdir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9" marB="45729"/>
                </a:tc>
                <a:tc>
                  <a:txBody>
                    <a:bodyPr/>
                    <a:lstStyle/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Create a directory named path with numeric mode </a:t>
                      </a:r>
                      <a:r>
                        <a:rPr lang="en-US" sz="1200" b="0" dirty="0" err="1" smtClean="0">
                          <a:solidFill>
                            <a:schemeClr val="tx1"/>
                          </a:solidFill>
                        </a:rPr>
                        <a:t>mode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os.mkdir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Recursive directory creation function.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os.makedirs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Remove (delete) the file path.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os.remove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  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Remove directories recursively.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os.removedirs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Rename the file or directory </a:t>
                      </a:r>
                      <a:r>
                        <a:rPr lang="en-US" sz="1200" b="0" dirty="0" err="1" smtClean="0">
                          <a:solidFill>
                            <a:schemeClr val="tx1"/>
                          </a:solidFill>
                        </a:rPr>
                        <a:t>src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 to </a:t>
                      </a:r>
                      <a:r>
                        <a:rPr lang="en-US" sz="1200" b="0" dirty="0" err="1" smtClean="0">
                          <a:solidFill>
                            <a:schemeClr val="tx1"/>
                          </a:solidFill>
                        </a:rPr>
                        <a:t>dst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os.rename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src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dst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)  </a:t>
                      </a:r>
                    </a:p>
                    <a:p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Remove (delete) the directory path.</a:t>
                      </a:r>
                    </a:p>
                    <a:p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os.rmdir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(path)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1097</TotalTime>
  <Words>576</Words>
  <Application>Microsoft Office PowerPoint</Application>
  <PresentationFormat>On-screen Show (4:3)</PresentationFormat>
  <Paragraphs>110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85</cp:revision>
  <dcterms:created xsi:type="dcterms:W3CDTF">2008-08-03T16:05:36Z</dcterms:created>
  <dcterms:modified xsi:type="dcterms:W3CDTF">2018-03-22T17:25:36Z</dcterms:modified>
</cp:coreProperties>
</file>