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s/slide237.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Layouts/slideLayout15.xml" ContentType="application/vnd.openxmlformats-officedocument.presentationml.slideLayout+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56"/>
  </p:notesMasterIdLst>
  <p:sldIdLst>
    <p:sldId id="256" r:id="rId3"/>
    <p:sldId id="257" r:id="rId4"/>
    <p:sldId id="258" r:id="rId5"/>
    <p:sldId id="261" r:id="rId6"/>
    <p:sldId id="262" r:id="rId7"/>
    <p:sldId id="269" r:id="rId8"/>
    <p:sldId id="270" r:id="rId9"/>
    <p:sldId id="264" r:id="rId10"/>
    <p:sldId id="265" r:id="rId11"/>
    <p:sldId id="266" r:id="rId12"/>
    <p:sldId id="267" r:id="rId13"/>
    <p:sldId id="263" r:id="rId14"/>
    <p:sldId id="276" r:id="rId15"/>
    <p:sldId id="274" r:id="rId16"/>
    <p:sldId id="275" r:id="rId17"/>
    <p:sldId id="278" r:id="rId18"/>
    <p:sldId id="277" r:id="rId19"/>
    <p:sldId id="268" r:id="rId20"/>
    <p:sldId id="271" r:id="rId21"/>
    <p:sldId id="272" r:id="rId22"/>
    <p:sldId id="273" r:id="rId23"/>
    <p:sldId id="280" r:id="rId24"/>
    <p:sldId id="279" r:id="rId25"/>
    <p:sldId id="281" r:id="rId26"/>
    <p:sldId id="282" r:id="rId27"/>
    <p:sldId id="283" r:id="rId28"/>
    <p:sldId id="284" r:id="rId29"/>
    <p:sldId id="285" r:id="rId30"/>
    <p:sldId id="286" r:id="rId31"/>
    <p:sldId id="300" r:id="rId32"/>
    <p:sldId id="301" r:id="rId33"/>
    <p:sldId id="302" r:id="rId34"/>
    <p:sldId id="287" r:id="rId35"/>
    <p:sldId id="288" r:id="rId36"/>
    <p:sldId id="289" r:id="rId37"/>
    <p:sldId id="290" r:id="rId38"/>
    <p:sldId id="291" r:id="rId39"/>
    <p:sldId id="292" r:id="rId40"/>
    <p:sldId id="304" r:id="rId41"/>
    <p:sldId id="352" r:id="rId42"/>
    <p:sldId id="361" r:id="rId43"/>
    <p:sldId id="293" r:id="rId44"/>
    <p:sldId id="296" r:id="rId45"/>
    <p:sldId id="297" r:id="rId46"/>
    <p:sldId id="299" r:id="rId47"/>
    <p:sldId id="303" r:id="rId48"/>
    <p:sldId id="305" r:id="rId49"/>
    <p:sldId id="310" r:id="rId50"/>
    <p:sldId id="306" r:id="rId51"/>
    <p:sldId id="307" r:id="rId52"/>
    <p:sldId id="308" r:id="rId53"/>
    <p:sldId id="309" r:id="rId54"/>
    <p:sldId id="311" r:id="rId55"/>
    <p:sldId id="319" r:id="rId56"/>
    <p:sldId id="320" r:id="rId57"/>
    <p:sldId id="312" r:id="rId58"/>
    <p:sldId id="313" r:id="rId59"/>
    <p:sldId id="314" r:id="rId60"/>
    <p:sldId id="360" r:id="rId61"/>
    <p:sldId id="315" r:id="rId62"/>
    <p:sldId id="317" r:id="rId63"/>
    <p:sldId id="316" r:id="rId64"/>
    <p:sldId id="318" r:id="rId65"/>
    <p:sldId id="321" r:id="rId66"/>
    <p:sldId id="322" r:id="rId67"/>
    <p:sldId id="323" r:id="rId68"/>
    <p:sldId id="359" r:id="rId69"/>
    <p:sldId id="324" r:id="rId70"/>
    <p:sldId id="325" r:id="rId71"/>
    <p:sldId id="326" r:id="rId72"/>
    <p:sldId id="327" r:id="rId73"/>
    <p:sldId id="328" r:id="rId74"/>
    <p:sldId id="329" r:id="rId75"/>
    <p:sldId id="332" r:id="rId76"/>
    <p:sldId id="333" r:id="rId77"/>
    <p:sldId id="330" r:id="rId78"/>
    <p:sldId id="331"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56" r:id="rId94"/>
    <p:sldId id="357" r:id="rId95"/>
    <p:sldId id="348" r:id="rId96"/>
    <p:sldId id="349" r:id="rId97"/>
    <p:sldId id="350" r:id="rId98"/>
    <p:sldId id="351" r:id="rId99"/>
    <p:sldId id="353" r:id="rId100"/>
    <p:sldId id="354" r:id="rId101"/>
    <p:sldId id="355" r:id="rId102"/>
    <p:sldId id="358" r:id="rId103"/>
    <p:sldId id="362" r:id="rId104"/>
    <p:sldId id="363" r:id="rId105"/>
    <p:sldId id="365" r:id="rId106"/>
    <p:sldId id="368" r:id="rId107"/>
    <p:sldId id="369" r:id="rId108"/>
    <p:sldId id="370" r:id="rId109"/>
    <p:sldId id="371" r:id="rId110"/>
    <p:sldId id="366" r:id="rId111"/>
    <p:sldId id="367" r:id="rId112"/>
    <p:sldId id="372" r:id="rId113"/>
    <p:sldId id="416" r:id="rId114"/>
    <p:sldId id="375" r:id="rId115"/>
    <p:sldId id="374" r:id="rId116"/>
    <p:sldId id="376" r:id="rId117"/>
    <p:sldId id="377" r:id="rId118"/>
    <p:sldId id="378" r:id="rId119"/>
    <p:sldId id="379" r:id="rId120"/>
    <p:sldId id="384" r:id="rId121"/>
    <p:sldId id="382" r:id="rId122"/>
    <p:sldId id="386" r:id="rId123"/>
    <p:sldId id="385" r:id="rId124"/>
    <p:sldId id="387" r:id="rId125"/>
    <p:sldId id="388" r:id="rId126"/>
    <p:sldId id="389" r:id="rId127"/>
    <p:sldId id="390" r:id="rId128"/>
    <p:sldId id="391" r:id="rId129"/>
    <p:sldId id="392" r:id="rId130"/>
    <p:sldId id="393" r:id="rId131"/>
    <p:sldId id="502" r:id="rId132"/>
    <p:sldId id="501" r:id="rId133"/>
    <p:sldId id="394" r:id="rId134"/>
    <p:sldId id="396" r:id="rId135"/>
    <p:sldId id="395" r:id="rId136"/>
    <p:sldId id="397" r:id="rId137"/>
    <p:sldId id="398" r:id="rId138"/>
    <p:sldId id="400" r:id="rId139"/>
    <p:sldId id="401" r:id="rId140"/>
    <p:sldId id="399" r:id="rId141"/>
    <p:sldId id="402" r:id="rId142"/>
    <p:sldId id="403" r:id="rId143"/>
    <p:sldId id="404" r:id="rId144"/>
    <p:sldId id="405" r:id="rId145"/>
    <p:sldId id="407" r:id="rId146"/>
    <p:sldId id="408" r:id="rId147"/>
    <p:sldId id="406" r:id="rId148"/>
    <p:sldId id="410" r:id="rId149"/>
    <p:sldId id="411" r:id="rId150"/>
    <p:sldId id="413" r:id="rId151"/>
    <p:sldId id="409" r:id="rId152"/>
    <p:sldId id="415" r:id="rId153"/>
    <p:sldId id="422" r:id="rId154"/>
    <p:sldId id="427" r:id="rId155"/>
    <p:sldId id="412" r:id="rId156"/>
    <p:sldId id="417" r:id="rId157"/>
    <p:sldId id="418" r:id="rId158"/>
    <p:sldId id="420" r:id="rId159"/>
    <p:sldId id="428" r:id="rId160"/>
    <p:sldId id="423" r:id="rId161"/>
    <p:sldId id="424" r:id="rId162"/>
    <p:sldId id="425" r:id="rId163"/>
    <p:sldId id="426" r:id="rId164"/>
    <p:sldId id="430" r:id="rId165"/>
    <p:sldId id="429" r:id="rId166"/>
    <p:sldId id="431" r:id="rId167"/>
    <p:sldId id="432" r:id="rId168"/>
    <p:sldId id="433" r:id="rId169"/>
    <p:sldId id="414" r:id="rId170"/>
    <p:sldId id="434" r:id="rId171"/>
    <p:sldId id="435" r:id="rId172"/>
    <p:sldId id="436" r:id="rId173"/>
    <p:sldId id="437" r:id="rId174"/>
    <p:sldId id="439" r:id="rId175"/>
    <p:sldId id="440" r:id="rId176"/>
    <p:sldId id="441" r:id="rId177"/>
    <p:sldId id="443" r:id="rId178"/>
    <p:sldId id="442" r:id="rId179"/>
    <p:sldId id="445" r:id="rId180"/>
    <p:sldId id="452" r:id="rId181"/>
    <p:sldId id="446" r:id="rId182"/>
    <p:sldId id="447" r:id="rId183"/>
    <p:sldId id="448" r:id="rId184"/>
    <p:sldId id="449" r:id="rId185"/>
    <p:sldId id="450" r:id="rId186"/>
    <p:sldId id="451" r:id="rId187"/>
    <p:sldId id="453" r:id="rId188"/>
    <p:sldId id="455" r:id="rId189"/>
    <p:sldId id="456" r:id="rId190"/>
    <p:sldId id="454"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 id="470" r:id="rId205"/>
    <p:sldId id="471" r:id="rId206"/>
    <p:sldId id="472" r:id="rId207"/>
    <p:sldId id="474" r:id="rId208"/>
    <p:sldId id="473" r:id="rId209"/>
    <p:sldId id="475" r:id="rId210"/>
    <p:sldId id="476" r:id="rId211"/>
    <p:sldId id="477" r:id="rId212"/>
    <p:sldId id="478" r:id="rId213"/>
    <p:sldId id="481" r:id="rId214"/>
    <p:sldId id="482" r:id="rId215"/>
    <p:sldId id="479" r:id="rId216"/>
    <p:sldId id="480" r:id="rId217"/>
    <p:sldId id="508" r:id="rId218"/>
    <p:sldId id="509" r:id="rId219"/>
    <p:sldId id="483" r:id="rId220"/>
    <p:sldId id="484" r:id="rId221"/>
    <p:sldId id="485" r:id="rId222"/>
    <p:sldId id="486" r:id="rId223"/>
    <p:sldId id="487" r:id="rId224"/>
    <p:sldId id="488" r:id="rId225"/>
    <p:sldId id="489" r:id="rId226"/>
    <p:sldId id="490" r:id="rId227"/>
    <p:sldId id="491" r:id="rId228"/>
    <p:sldId id="492" r:id="rId229"/>
    <p:sldId id="493" r:id="rId230"/>
    <p:sldId id="494" r:id="rId231"/>
    <p:sldId id="500" r:id="rId232"/>
    <p:sldId id="496" r:id="rId233"/>
    <p:sldId id="497" r:id="rId234"/>
    <p:sldId id="498" r:id="rId235"/>
    <p:sldId id="499" r:id="rId236"/>
    <p:sldId id="495" r:id="rId237"/>
    <p:sldId id="504" r:id="rId238"/>
    <p:sldId id="503" r:id="rId239"/>
    <p:sldId id="505" r:id="rId240"/>
    <p:sldId id="506" r:id="rId241"/>
    <p:sldId id="510" r:id="rId242"/>
    <p:sldId id="524" r:id="rId243"/>
    <p:sldId id="523" r:id="rId244"/>
    <p:sldId id="511" r:id="rId245"/>
    <p:sldId id="516" r:id="rId246"/>
    <p:sldId id="512" r:id="rId247"/>
    <p:sldId id="513" r:id="rId248"/>
    <p:sldId id="518" r:id="rId249"/>
    <p:sldId id="514" r:id="rId250"/>
    <p:sldId id="515" r:id="rId251"/>
    <p:sldId id="519" r:id="rId252"/>
    <p:sldId id="520" r:id="rId253"/>
    <p:sldId id="521" r:id="rId254"/>
    <p:sldId id="522" r:id="rId255"/>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009E00"/>
    <a:srgbClr val="CCCC00"/>
    <a:srgbClr val="0099FF"/>
    <a:srgbClr val="339933"/>
    <a:srgbClr val="CC9900"/>
  </p:clrMru>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סגנון ביניים 3 - הדגשה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סגנון כהה 1 - הדגשה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סגנון ביניים 4 - הדגשה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269D01E-BC32-4049-B463-5C60D7B0CCD2}" styleName="סגנון ערכת נושא 2 - הדגשה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0"/>
    <p:restoredTop sz="94600"/>
  </p:normalViewPr>
  <p:slideViewPr>
    <p:cSldViewPr>
      <p:cViewPr varScale="1">
        <p:scale>
          <a:sx n="103" d="100"/>
          <a:sy n="103"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viewProps" Target="viewProp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54" Type="http://schemas.openxmlformats.org/officeDocument/2006/relationships/slide" Target="slides/slide252.xml"/><Relationship Id="rId259" Type="http://schemas.openxmlformats.org/officeDocument/2006/relationships/theme" Target="theme/theme1.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notesMaster" Target="notesMasters/notesMaster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presProps" Target="presProps.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436C2A-2D68-4075-BA56-2149ABC1CA5A}" type="doc">
      <dgm:prSet loTypeId="urn:microsoft.com/office/officeart/2005/8/layout/chevron2" loCatId="list" qsTypeId="urn:microsoft.com/office/officeart/2005/8/quickstyle/3d7" qsCatId="3D" csTypeId="urn:microsoft.com/office/officeart/2005/8/colors/accent0_2" csCatId="mainScheme" phldr="1"/>
      <dgm:spPr/>
      <dgm:t>
        <a:bodyPr/>
        <a:lstStyle/>
        <a:p>
          <a:pPr rtl="1"/>
          <a:endParaRPr lang="he-IL"/>
        </a:p>
      </dgm:t>
    </dgm:pt>
    <dgm:pt modelId="{693C3E45-531A-408D-BCB6-BCD999849402}">
      <dgm:prSet phldrT="[טקסט]"/>
      <dgm:spPr/>
      <dgm:t>
        <a:bodyPr/>
        <a:lstStyle/>
        <a:p>
          <a:pPr rtl="1"/>
          <a:r>
            <a:rPr lang="en-US" dirty="0" smtClean="0"/>
            <a:t>Ela</a:t>
          </a:r>
          <a:endParaRPr lang="he-IL" dirty="0"/>
        </a:p>
      </dgm:t>
    </dgm:pt>
    <dgm:pt modelId="{6B95B76F-3BB2-4FB7-9C08-9D1270F9B711}" type="parTrans" cxnId="{7FCBA0F3-B874-43C9-8AA3-360709D1B570}">
      <dgm:prSet/>
      <dgm:spPr/>
      <dgm:t>
        <a:bodyPr/>
        <a:lstStyle/>
        <a:p>
          <a:pPr rtl="1"/>
          <a:endParaRPr lang="he-IL"/>
        </a:p>
      </dgm:t>
    </dgm:pt>
    <dgm:pt modelId="{A1D0E0E7-402C-451D-BBA2-45F15A79674F}" type="sibTrans" cxnId="{7FCBA0F3-B874-43C9-8AA3-360709D1B570}">
      <dgm:prSet/>
      <dgm:spPr/>
      <dgm:t>
        <a:bodyPr/>
        <a:lstStyle/>
        <a:p>
          <a:pPr rtl="1"/>
          <a:endParaRPr lang="he-IL"/>
        </a:p>
      </dgm:t>
    </dgm:pt>
    <dgm:pt modelId="{C9E1C56C-0D5E-4858-AF08-DD988D8CB44C}">
      <dgm:prSet phldrT="[טקסט]"/>
      <dgm:spPr/>
      <dgm:t>
        <a:bodyPr/>
        <a:lstStyle/>
        <a:p>
          <a:pPr rtl="1"/>
          <a:r>
            <a:rPr lang="en-US" dirty="0" smtClean="0"/>
            <a:t>Won</a:t>
          </a:r>
          <a:endParaRPr lang="he-IL" dirty="0"/>
        </a:p>
      </dgm:t>
    </dgm:pt>
    <dgm:pt modelId="{1003F343-125D-4EE3-BFE9-421C439F5357}" type="parTrans" cxnId="{47662D04-837C-465B-AE8B-C3BF90530FFA}">
      <dgm:prSet/>
      <dgm:spPr/>
      <dgm:t>
        <a:bodyPr/>
        <a:lstStyle/>
        <a:p>
          <a:pPr rtl="1"/>
          <a:endParaRPr lang="he-IL"/>
        </a:p>
      </dgm:t>
    </dgm:pt>
    <dgm:pt modelId="{949392DC-6B87-4B8B-961B-AE0DD0A58F8B}" type="sibTrans" cxnId="{47662D04-837C-465B-AE8B-C3BF90530FFA}">
      <dgm:prSet/>
      <dgm:spPr/>
      <dgm:t>
        <a:bodyPr/>
        <a:lstStyle/>
        <a:p>
          <a:pPr rtl="1"/>
          <a:endParaRPr lang="he-IL"/>
        </a:p>
      </dgm:t>
    </dgm:pt>
    <dgm:pt modelId="{4A17314F-B872-4C2C-BF48-813276D32ADD}">
      <dgm:prSet phldrT="[טקסט]"/>
      <dgm:spPr/>
      <dgm:t>
        <a:bodyPr/>
        <a:lstStyle/>
        <a:p>
          <a:pPr rtl="1"/>
          <a:r>
            <a:rPr lang="en-US" dirty="0" smtClean="0"/>
            <a:t>50 points</a:t>
          </a:r>
          <a:endParaRPr lang="he-IL" dirty="0"/>
        </a:p>
      </dgm:t>
    </dgm:pt>
    <dgm:pt modelId="{03E45F3B-CA4E-4059-B952-D248E768BE0B}" type="parTrans" cxnId="{FD582FCC-AD1F-42D7-8263-D9CE1E55E287}">
      <dgm:prSet/>
      <dgm:spPr/>
      <dgm:t>
        <a:bodyPr/>
        <a:lstStyle/>
        <a:p>
          <a:pPr rtl="1"/>
          <a:endParaRPr lang="he-IL"/>
        </a:p>
      </dgm:t>
    </dgm:pt>
    <dgm:pt modelId="{E704ED31-EC5A-4CD7-89F5-0DF72DD14041}" type="sibTrans" cxnId="{FD582FCC-AD1F-42D7-8263-D9CE1E55E287}">
      <dgm:prSet/>
      <dgm:spPr/>
      <dgm:t>
        <a:bodyPr/>
        <a:lstStyle/>
        <a:p>
          <a:pPr rtl="1"/>
          <a:endParaRPr lang="he-IL"/>
        </a:p>
      </dgm:t>
    </dgm:pt>
    <dgm:pt modelId="{B856C608-FD44-4133-B69A-98C5BE74B91A}">
      <dgm:prSet phldrT="[טקסט]"/>
      <dgm:spPr/>
      <dgm:t>
        <a:bodyPr/>
        <a:lstStyle/>
        <a:p>
          <a:pPr rtl="1"/>
          <a:r>
            <a:rPr lang="en-US" dirty="0" smtClean="0"/>
            <a:t>Ron</a:t>
          </a:r>
          <a:endParaRPr lang="he-IL" dirty="0"/>
        </a:p>
      </dgm:t>
    </dgm:pt>
    <dgm:pt modelId="{2AFD1FEB-7EF3-4AD7-B727-49007F13BAEC}" type="parTrans" cxnId="{E01C90C1-D5AC-4725-A297-CF679BE5BAFC}">
      <dgm:prSet/>
      <dgm:spPr/>
      <dgm:t>
        <a:bodyPr/>
        <a:lstStyle/>
        <a:p>
          <a:pPr rtl="1"/>
          <a:endParaRPr lang="he-IL"/>
        </a:p>
      </dgm:t>
    </dgm:pt>
    <dgm:pt modelId="{AFA564F9-9383-4BE0-89D1-03D79F7C850F}" type="sibTrans" cxnId="{E01C90C1-D5AC-4725-A297-CF679BE5BAFC}">
      <dgm:prSet/>
      <dgm:spPr/>
      <dgm:t>
        <a:bodyPr/>
        <a:lstStyle/>
        <a:p>
          <a:pPr rtl="1"/>
          <a:endParaRPr lang="he-IL"/>
        </a:p>
      </dgm:t>
    </dgm:pt>
    <dgm:pt modelId="{8140FD40-FAFE-43DA-898C-956AB8EFBC8A}">
      <dgm:prSet phldrT="[טקסט]"/>
      <dgm:spPr/>
      <dgm:t>
        <a:bodyPr/>
        <a:lstStyle/>
        <a:p>
          <a:pPr rtl="1"/>
          <a:r>
            <a:rPr lang="en-US" dirty="0" smtClean="0"/>
            <a:t>Lost</a:t>
          </a:r>
          <a:endParaRPr lang="he-IL" dirty="0"/>
        </a:p>
      </dgm:t>
    </dgm:pt>
    <dgm:pt modelId="{FADDCED9-BC9F-4D1D-AF48-9B252175D251}" type="parTrans" cxnId="{FA8611DB-7F15-4CE0-8F93-778C56DA8B73}">
      <dgm:prSet/>
      <dgm:spPr/>
      <dgm:t>
        <a:bodyPr/>
        <a:lstStyle/>
        <a:p>
          <a:pPr rtl="1"/>
          <a:endParaRPr lang="he-IL"/>
        </a:p>
      </dgm:t>
    </dgm:pt>
    <dgm:pt modelId="{87DC74D3-D3FD-4918-A3F2-8B2DE46AC450}" type="sibTrans" cxnId="{FA8611DB-7F15-4CE0-8F93-778C56DA8B73}">
      <dgm:prSet/>
      <dgm:spPr/>
      <dgm:t>
        <a:bodyPr/>
        <a:lstStyle/>
        <a:p>
          <a:pPr rtl="1"/>
          <a:endParaRPr lang="he-IL"/>
        </a:p>
      </dgm:t>
    </dgm:pt>
    <dgm:pt modelId="{4CEAF93E-C507-49C6-8669-C7F809014EBA}">
      <dgm:prSet phldrT="[טקסט]"/>
      <dgm:spPr/>
      <dgm:t>
        <a:bodyPr/>
        <a:lstStyle/>
        <a:p>
          <a:pPr rtl="1"/>
          <a:r>
            <a:rPr lang="en-US" dirty="0" smtClean="0"/>
            <a:t>Danny</a:t>
          </a:r>
          <a:endParaRPr lang="he-IL" dirty="0"/>
        </a:p>
      </dgm:t>
    </dgm:pt>
    <dgm:pt modelId="{8620C081-C539-4E8E-8313-86B6690CBA78}" type="parTrans" cxnId="{B00CA5AF-04F8-45E3-88E9-09354102A648}">
      <dgm:prSet/>
      <dgm:spPr/>
      <dgm:t>
        <a:bodyPr/>
        <a:lstStyle/>
        <a:p>
          <a:pPr rtl="1"/>
          <a:endParaRPr lang="he-IL"/>
        </a:p>
      </dgm:t>
    </dgm:pt>
    <dgm:pt modelId="{762ABC40-6EF5-495A-96E0-4B0673D32814}" type="sibTrans" cxnId="{B00CA5AF-04F8-45E3-88E9-09354102A648}">
      <dgm:prSet/>
      <dgm:spPr/>
      <dgm:t>
        <a:bodyPr/>
        <a:lstStyle/>
        <a:p>
          <a:pPr rtl="1"/>
          <a:endParaRPr lang="he-IL"/>
        </a:p>
      </dgm:t>
    </dgm:pt>
    <dgm:pt modelId="{F2CDEB2C-B3F5-4395-93AA-30CA6BC953BE}">
      <dgm:prSet phldrT="[טקסט]"/>
      <dgm:spPr/>
      <dgm:t>
        <a:bodyPr/>
        <a:lstStyle/>
        <a:p>
          <a:pPr rtl="1"/>
          <a:r>
            <a:rPr lang="en-US" dirty="0" smtClean="0"/>
            <a:t>Won</a:t>
          </a:r>
          <a:endParaRPr lang="he-IL" dirty="0"/>
        </a:p>
      </dgm:t>
    </dgm:pt>
    <dgm:pt modelId="{BC3832EB-5DB5-4657-A348-40D742B692AB}" type="parTrans" cxnId="{F8BC14C0-640A-4D75-B73D-8687412C762A}">
      <dgm:prSet/>
      <dgm:spPr/>
      <dgm:t>
        <a:bodyPr/>
        <a:lstStyle/>
        <a:p>
          <a:pPr rtl="1"/>
          <a:endParaRPr lang="he-IL"/>
        </a:p>
      </dgm:t>
    </dgm:pt>
    <dgm:pt modelId="{83015813-F753-4E53-AF7C-F9C5605784AE}" type="sibTrans" cxnId="{F8BC14C0-640A-4D75-B73D-8687412C762A}">
      <dgm:prSet/>
      <dgm:spPr/>
      <dgm:t>
        <a:bodyPr/>
        <a:lstStyle/>
        <a:p>
          <a:pPr rtl="1"/>
          <a:endParaRPr lang="he-IL"/>
        </a:p>
      </dgm:t>
    </dgm:pt>
    <dgm:pt modelId="{D563F12A-9BB4-40E6-B556-5EE14D4FEB3B}">
      <dgm:prSet phldrT="[טקסט]"/>
      <dgm:spPr/>
      <dgm:t>
        <a:bodyPr/>
        <a:lstStyle/>
        <a:p>
          <a:pPr rtl="1"/>
          <a:r>
            <a:rPr lang="en-US" dirty="0" smtClean="0"/>
            <a:t>50 Points</a:t>
          </a:r>
          <a:endParaRPr lang="he-IL" dirty="0"/>
        </a:p>
      </dgm:t>
    </dgm:pt>
    <dgm:pt modelId="{85260695-0015-44AD-8145-E5393BC119A9}" type="parTrans" cxnId="{FED69BE9-0ACE-4A48-BA03-C59CB4624CCA}">
      <dgm:prSet/>
      <dgm:spPr/>
      <dgm:t>
        <a:bodyPr/>
        <a:lstStyle/>
        <a:p>
          <a:pPr rtl="1"/>
          <a:endParaRPr lang="he-IL"/>
        </a:p>
      </dgm:t>
    </dgm:pt>
    <dgm:pt modelId="{FEC97AD1-CB23-48E0-BCD2-5D3EAAB91423}" type="sibTrans" cxnId="{FED69BE9-0ACE-4A48-BA03-C59CB4624CCA}">
      <dgm:prSet/>
      <dgm:spPr/>
      <dgm:t>
        <a:bodyPr/>
        <a:lstStyle/>
        <a:p>
          <a:pPr rtl="1"/>
          <a:endParaRPr lang="he-IL"/>
        </a:p>
      </dgm:t>
    </dgm:pt>
    <dgm:pt modelId="{E1338DE5-F475-49C2-9E13-5930BBC901DD}" type="pres">
      <dgm:prSet presAssocID="{3C436C2A-2D68-4075-BA56-2149ABC1CA5A}" presName="linearFlow" presStyleCnt="0">
        <dgm:presLayoutVars>
          <dgm:dir/>
          <dgm:animLvl val="lvl"/>
          <dgm:resizeHandles val="exact"/>
        </dgm:presLayoutVars>
      </dgm:prSet>
      <dgm:spPr/>
      <dgm:t>
        <a:bodyPr/>
        <a:lstStyle/>
        <a:p>
          <a:pPr rtl="1"/>
          <a:endParaRPr lang="he-IL"/>
        </a:p>
      </dgm:t>
    </dgm:pt>
    <dgm:pt modelId="{3723B863-5783-47FF-A193-00137DB4A5FF}" type="pres">
      <dgm:prSet presAssocID="{693C3E45-531A-408D-BCB6-BCD999849402}" presName="composite" presStyleCnt="0"/>
      <dgm:spPr/>
    </dgm:pt>
    <dgm:pt modelId="{C4E93EFD-F8CF-470F-BBC7-ED8522D0F6D7}" type="pres">
      <dgm:prSet presAssocID="{693C3E45-531A-408D-BCB6-BCD999849402}" presName="parentText" presStyleLbl="alignNode1" presStyleIdx="0" presStyleCnt="3">
        <dgm:presLayoutVars>
          <dgm:chMax val="1"/>
          <dgm:bulletEnabled val="1"/>
        </dgm:presLayoutVars>
      </dgm:prSet>
      <dgm:spPr/>
      <dgm:t>
        <a:bodyPr/>
        <a:lstStyle/>
        <a:p>
          <a:pPr rtl="1"/>
          <a:endParaRPr lang="he-IL"/>
        </a:p>
      </dgm:t>
    </dgm:pt>
    <dgm:pt modelId="{EBB8A020-BC8A-4700-9EA0-F0E95F1ADBFE}" type="pres">
      <dgm:prSet presAssocID="{693C3E45-531A-408D-BCB6-BCD999849402}" presName="descendantText" presStyleLbl="alignAcc1" presStyleIdx="0" presStyleCnt="3">
        <dgm:presLayoutVars>
          <dgm:bulletEnabled val="1"/>
        </dgm:presLayoutVars>
      </dgm:prSet>
      <dgm:spPr/>
      <dgm:t>
        <a:bodyPr/>
        <a:lstStyle/>
        <a:p>
          <a:pPr rtl="1"/>
          <a:endParaRPr lang="he-IL"/>
        </a:p>
      </dgm:t>
    </dgm:pt>
    <dgm:pt modelId="{2BE8DFF2-1072-4F31-8471-3385E85C7B1C}" type="pres">
      <dgm:prSet presAssocID="{A1D0E0E7-402C-451D-BBA2-45F15A79674F}" presName="sp" presStyleCnt="0"/>
      <dgm:spPr/>
    </dgm:pt>
    <dgm:pt modelId="{3E42244E-EFFC-4D9E-98AB-1911ECB5A5DB}" type="pres">
      <dgm:prSet presAssocID="{B856C608-FD44-4133-B69A-98C5BE74B91A}" presName="composite" presStyleCnt="0"/>
      <dgm:spPr/>
    </dgm:pt>
    <dgm:pt modelId="{5931E043-65E4-4B1A-A7D0-05BD12A78127}" type="pres">
      <dgm:prSet presAssocID="{B856C608-FD44-4133-B69A-98C5BE74B91A}" presName="parentText" presStyleLbl="alignNode1" presStyleIdx="1" presStyleCnt="3">
        <dgm:presLayoutVars>
          <dgm:chMax val="1"/>
          <dgm:bulletEnabled val="1"/>
        </dgm:presLayoutVars>
      </dgm:prSet>
      <dgm:spPr/>
      <dgm:t>
        <a:bodyPr/>
        <a:lstStyle/>
        <a:p>
          <a:pPr rtl="1"/>
          <a:endParaRPr lang="he-IL"/>
        </a:p>
      </dgm:t>
    </dgm:pt>
    <dgm:pt modelId="{A0C990EC-260F-4AD8-8267-D41C8763F325}" type="pres">
      <dgm:prSet presAssocID="{B856C608-FD44-4133-B69A-98C5BE74B91A}" presName="descendantText" presStyleLbl="alignAcc1" presStyleIdx="1" presStyleCnt="3">
        <dgm:presLayoutVars>
          <dgm:bulletEnabled val="1"/>
        </dgm:presLayoutVars>
      </dgm:prSet>
      <dgm:spPr/>
      <dgm:t>
        <a:bodyPr/>
        <a:lstStyle/>
        <a:p>
          <a:pPr rtl="1"/>
          <a:endParaRPr lang="he-IL"/>
        </a:p>
      </dgm:t>
    </dgm:pt>
    <dgm:pt modelId="{C6B5911C-6445-4EFD-A49D-D7A2AABC95E9}" type="pres">
      <dgm:prSet presAssocID="{AFA564F9-9383-4BE0-89D1-03D79F7C850F}" presName="sp" presStyleCnt="0"/>
      <dgm:spPr/>
    </dgm:pt>
    <dgm:pt modelId="{CD3499A5-8D63-473E-8D54-B883D22E0B7E}" type="pres">
      <dgm:prSet presAssocID="{4CEAF93E-C507-49C6-8669-C7F809014EBA}" presName="composite" presStyleCnt="0"/>
      <dgm:spPr/>
    </dgm:pt>
    <dgm:pt modelId="{08F95B12-3A7A-4F97-9786-4985A08C0527}" type="pres">
      <dgm:prSet presAssocID="{4CEAF93E-C507-49C6-8669-C7F809014EBA}" presName="parentText" presStyleLbl="alignNode1" presStyleIdx="2" presStyleCnt="3">
        <dgm:presLayoutVars>
          <dgm:chMax val="1"/>
          <dgm:bulletEnabled val="1"/>
        </dgm:presLayoutVars>
      </dgm:prSet>
      <dgm:spPr/>
      <dgm:t>
        <a:bodyPr/>
        <a:lstStyle/>
        <a:p>
          <a:pPr rtl="1"/>
          <a:endParaRPr lang="he-IL"/>
        </a:p>
      </dgm:t>
    </dgm:pt>
    <dgm:pt modelId="{EB329E18-FC5B-4820-B878-E53798AC0559}" type="pres">
      <dgm:prSet presAssocID="{4CEAF93E-C507-49C6-8669-C7F809014EBA}" presName="descendantText" presStyleLbl="alignAcc1" presStyleIdx="2" presStyleCnt="3">
        <dgm:presLayoutVars>
          <dgm:bulletEnabled val="1"/>
        </dgm:presLayoutVars>
      </dgm:prSet>
      <dgm:spPr/>
      <dgm:t>
        <a:bodyPr/>
        <a:lstStyle/>
        <a:p>
          <a:pPr rtl="1"/>
          <a:endParaRPr lang="he-IL"/>
        </a:p>
      </dgm:t>
    </dgm:pt>
  </dgm:ptLst>
  <dgm:cxnLst>
    <dgm:cxn modelId="{724CB7BA-670B-45A6-8A6D-A5B91F90A3B0}" type="presOf" srcId="{F2CDEB2C-B3F5-4395-93AA-30CA6BC953BE}" destId="{EB329E18-FC5B-4820-B878-E53798AC0559}" srcOrd="0" destOrd="0" presId="urn:microsoft.com/office/officeart/2005/8/layout/chevron2"/>
    <dgm:cxn modelId="{3EC32A82-6859-43D2-A11D-824A7B65F375}" type="presOf" srcId="{4CEAF93E-C507-49C6-8669-C7F809014EBA}" destId="{08F95B12-3A7A-4F97-9786-4985A08C0527}" srcOrd="0" destOrd="0" presId="urn:microsoft.com/office/officeart/2005/8/layout/chevron2"/>
    <dgm:cxn modelId="{64AE2BDF-89BF-4671-94A6-D915124AA47F}" type="presOf" srcId="{8140FD40-FAFE-43DA-898C-956AB8EFBC8A}" destId="{A0C990EC-260F-4AD8-8267-D41C8763F325}" srcOrd="0" destOrd="0" presId="urn:microsoft.com/office/officeart/2005/8/layout/chevron2"/>
    <dgm:cxn modelId="{3F6EE731-E6D2-40E6-9203-978639F5553C}" type="presOf" srcId="{D563F12A-9BB4-40E6-B556-5EE14D4FEB3B}" destId="{EB329E18-FC5B-4820-B878-E53798AC0559}" srcOrd="0" destOrd="1" presId="urn:microsoft.com/office/officeart/2005/8/layout/chevron2"/>
    <dgm:cxn modelId="{E587913C-1423-427D-A5F1-5079B24BF169}" type="presOf" srcId="{693C3E45-531A-408D-BCB6-BCD999849402}" destId="{C4E93EFD-F8CF-470F-BBC7-ED8522D0F6D7}" srcOrd="0" destOrd="0" presId="urn:microsoft.com/office/officeart/2005/8/layout/chevron2"/>
    <dgm:cxn modelId="{6E0A704B-4C1F-4A32-AF6B-D55E7E2EA9C0}" type="presOf" srcId="{C9E1C56C-0D5E-4858-AF08-DD988D8CB44C}" destId="{EBB8A020-BC8A-4700-9EA0-F0E95F1ADBFE}" srcOrd="0" destOrd="0" presId="urn:microsoft.com/office/officeart/2005/8/layout/chevron2"/>
    <dgm:cxn modelId="{B00CA5AF-04F8-45E3-88E9-09354102A648}" srcId="{3C436C2A-2D68-4075-BA56-2149ABC1CA5A}" destId="{4CEAF93E-C507-49C6-8669-C7F809014EBA}" srcOrd="2" destOrd="0" parTransId="{8620C081-C539-4E8E-8313-86B6690CBA78}" sibTransId="{762ABC40-6EF5-495A-96E0-4B0673D32814}"/>
    <dgm:cxn modelId="{E01C90C1-D5AC-4725-A297-CF679BE5BAFC}" srcId="{3C436C2A-2D68-4075-BA56-2149ABC1CA5A}" destId="{B856C608-FD44-4133-B69A-98C5BE74B91A}" srcOrd="1" destOrd="0" parTransId="{2AFD1FEB-7EF3-4AD7-B727-49007F13BAEC}" sibTransId="{AFA564F9-9383-4BE0-89D1-03D79F7C850F}"/>
    <dgm:cxn modelId="{47662D04-837C-465B-AE8B-C3BF90530FFA}" srcId="{693C3E45-531A-408D-BCB6-BCD999849402}" destId="{C9E1C56C-0D5E-4858-AF08-DD988D8CB44C}" srcOrd="0" destOrd="0" parTransId="{1003F343-125D-4EE3-BFE9-421C439F5357}" sibTransId="{949392DC-6B87-4B8B-961B-AE0DD0A58F8B}"/>
    <dgm:cxn modelId="{FED69BE9-0ACE-4A48-BA03-C59CB4624CCA}" srcId="{4CEAF93E-C507-49C6-8669-C7F809014EBA}" destId="{D563F12A-9BB4-40E6-B556-5EE14D4FEB3B}" srcOrd="1" destOrd="0" parTransId="{85260695-0015-44AD-8145-E5393BC119A9}" sibTransId="{FEC97AD1-CB23-48E0-BCD2-5D3EAAB91423}"/>
    <dgm:cxn modelId="{7FCBA0F3-B874-43C9-8AA3-360709D1B570}" srcId="{3C436C2A-2D68-4075-BA56-2149ABC1CA5A}" destId="{693C3E45-531A-408D-BCB6-BCD999849402}" srcOrd="0" destOrd="0" parTransId="{6B95B76F-3BB2-4FB7-9C08-9D1270F9B711}" sibTransId="{A1D0E0E7-402C-451D-BBA2-45F15A79674F}"/>
    <dgm:cxn modelId="{5EF21FAB-A12B-48BE-AE44-0C3A875DF14A}" type="presOf" srcId="{4A17314F-B872-4C2C-BF48-813276D32ADD}" destId="{EBB8A020-BC8A-4700-9EA0-F0E95F1ADBFE}" srcOrd="0" destOrd="1" presId="urn:microsoft.com/office/officeart/2005/8/layout/chevron2"/>
    <dgm:cxn modelId="{FD582FCC-AD1F-42D7-8263-D9CE1E55E287}" srcId="{693C3E45-531A-408D-BCB6-BCD999849402}" destId="{4A17314F-B872-4C2C-BF48-813276D32ADD}" srcOrd="1" destOrd="0" parTransId="{03E45F3B-CA4E-4059-B952-D248E768BE0B}" sibTransId="{E704ED31-EC5A-4CD7-89F5-0DF72DD14041}"/>
    <dgm:cxn modelId="{282B3BCB-FFC1-4C05-9446-5ACE572694CA}" type="presOf" srcId="{B856C608-FD44-4133-B69A-98C5BE74B91A}" destId="{5931E043-65E4-4B1A-A7D0-05BD12A78127}" srcOrd="0" destOrd="0" presId="urn:microsoft.com/office/officeart/2005/8/layout/chevron2"/>
    <dgm:cxn modelId="{F8BC14C0-640A-4D75-B73D-8687412C762A}" srcId="{4CEAF93E-C507-49C6-8669-C7F809014EBA}" destId="{F2CDEB2C-B3F5-4395-93AA-30CA6BC953BE}" srcOrd="0" destOrd="0" parTransId="{BC3832EB-5DB5-4657-A348-40D742B692AB}" sibTransId="{83015813-F753-4E53-AF7C-F9C5605784AE}"/>
    <dgm:cxn modelId="{FA8611DB-7F15-4CE0-8F93-778C56DA8B73}" srcId="{B856C608-FD44-4133-B69A-98C5BE74B91A}" destId="{8140FD40-FAFE-43DA-898C-956AB8EFBC8A}" srcOrd="0" destOrd="0" parTransId="{FADDCED9-BC9F-4D1D-AF48-9B252175D251}" sibTransId="{87DC74D3-D3FD-4918-A3F2-8B2DE46AC450}"/>
    <dgm:cxn modelId="{BD8F4592-CA16-429D-9CEB-0C3F1F1EAD95}" type="presOf" srcId="{3C436C2A-2D68-4075-BA56-2149ABC1CA5A}" destId="{E1338DE5-F475-49C2-9E13-5930BBC901DD}" srcOrd="0" destOrd="0" presId="urn:microsoft.com/office/officeart/2005/8/layout/chevron2"/>
    <dgm:cxn modelId="{BD4998BE-3B2A-4825-8A5F-211AD3598C93}" type="presParOf" srcId="{E1338DE5-F475-49C2-9E13-5930BBC901DD}" destId="{3723B863-5783-47FF-A193-00137DB4A5FF}" srcOrd="0" destOrd="0" presId="urn:microsoft.com/office/officeart/2005/8/layout/chevron2"/>
    <dgm:cxn modelId="{25E768B2-417B-4FDF-873B-968E3D8B79F7}" type="presParOf" srcId="{3723B863-5783-47FF-A193-00137DB4A5FF}" destId="{C4E93EFD-F8CF-470F-BBC7-ED8522D0F6D7}" srcOrd="0" destOrd="0" presId="urn:microsoft.com/office/officeart/2005/8/layout/chevron2"/>
    <dgm:cxn modelId="{379A7235-59A4-4CBA-8FD4-889A4A03D760}" type="presParOf" srcId="{3723B863-5783-47FF-A193-00137DB4A5FF}" destId="{EBB8A020-BC8A-4700-9EA0-F0E95F1ADBFE}" srcOrd="1" destOrd="0" presId="urn:microsoft.com/office/officeart/2005/8/layout/chevron2"/>
    <dgm:cxn modelId="{AFBCC483-8C3E-4A4C-8369-A45AA2F8B377}" type="presParOf" srcId="{E1338DE5-F475-49C2-9E13-5930BBC901DD}" destId="{2BE8DFF2-1072-4F31-8471-3385E85C7B1C}" srcOrd="1" destOrd="0" presId="urn:microsoft.com/office/officeart/2005/8/layout/chevron2"/>
    <dgm:cxn modelId="{5CAC7E1A-B0D2-473F-909C-85E08DE6E646}" type="presParOf" srcId="{E1338DE5-F475-49C2-9E13-5930BBC901DD}" destId="{3E42244E-EFFC-4D9E-98AB-1911ECB5A5DB}" srcOrd="2" destOrd="0" presId="urn:microsoft.com/office/officeart/2005/8/layout/chevron2"/>
    <dgm:cxn modelId="{73A05C88-8929-4C44-82AF-C826EC9E8C1F}" type="presParOf" srcId="{3E42244E-EFFC-4D9E-98AB-1911ECB5A5DB}" destId="{5931E043-65E4-4B1A-A7D0-05BD12A78127}" srcOrd="0" destOrd="0" presId="urn:microsoft.com/office/officeart/2005/8/layout/chevron2"/>
    <dgm:cxn modelId="{D6894EE0-86B8-46F8-9D78-A5C45F6DF5D6}" type="presParOf" srcId="{3E42244E-EFFC-4D9E-98AB-1911ECB5A5DB}" destId="{A0C990EC-260F-4AD8-8267-D41C8763F325}" srcOrd="1" destOrd="0" presId="urn:microsoft.com/office/officeart/2005/8/layout/chevron2"/>
    <dgm:cxn modelId="{4F129FDF-0C70-41F0-983D-A25CD9C20F58}" type="presParOf" srcId="{E1338DE5-F475-49C2-9E13-5930BBC901DD}" destId="{C6B5911C-6445-4EFD-A49D-D7A2AABC95E9}" srcOrd="3" destOrd="0" presId="urn:microsoft.com/office/officeart/2005/8/layout/chevron2"/>
    <dgm:cxn modelId="{AF6D0CEA-DCE2-47CA-A57B-345BE942E251}" type="presParOf" srcId="{E1338DE5-F475-49C2-9E13-5930BBC901DD}" destId="{CD3499A5-8D63-473E-8D54-B883D22E0B7E}" srcOrd="4" destOrd="0" presId="urn:microsoft.com/office/officeart/2005/8/layout/chevron2"/>
    <dgm:cxn modelId="{C33DCF6B-A057-44E9-B4BA-E8D2B371DA98}" type="presParOf" srcId="{CD3499A5-8D63-473E-8D54-B883D22E0B7E}" destId="{08F95B12-3A7A-4F97-9786-4985A08C0527}" srcOrd="0" destOrd="0" presId="urn:microsoft.com/office/officeart/2005/8/layout/chevron2"/>
    <dgm:cxn modelId="{8BA79FF5-0144-4AD8-88AC-EF8F7A0A28EA}" type="presParOf" srcId="{CD3499A5-8D63-473E-8D54-B883D22E0B7E}" destId="{EB329E18-FC5B-4820-B878-E53798AC0559}"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36C2A-2D68-4075-BA56-2149ABC1CA5A}" type="doc">
      <dgm:prSet loTypeId="urn:microsoft.com/office/officeart/2005/8/layout/chevron2" loCatId="list" qsTypeId="urn:microsoft.com/office/officeart/2005/8/quickstyle/3d7" qsCatId="3D" csTypeId="urn:microsoft.com/office/officeart/2005/8/colors/accent0_2" csCatId="mainScheme" phldr="1"/>
      <dgm:spPr/>
      <dgm:t>
        <a:bodyPr/>
        <a:lstStyle/>
        <a:p>
          <a:pPr rtl="1"/>
          <a:endParaRPr lang="he-IL"/>
        </a:p>
      </dgm:t>
    </dgm:pt>
    <dgm:pt modelId="{693C3E45-531A-408D-BCB6-BCD999849402}">
      <dgm:prSet phldrT="[טקסט]"/>
      <dgm:spPr/>
      <dgm:t>
        <a:bodyPr/>
        <a:lstStyle/>
        <a:p>
          <a:pPr rtl="1"/>
          <a:r>
            <a:rPr lang="en-US" dirty="0" smtClean="0"/>
            <a:t>Ela</a:t>
          </a:r>
          <a:endParaRPr lang="he-IL" dirty="0"/>
        </a:p>
      </dgm:t>
    </dgm:pt>
    <dgm:pt modelId="{6B95B76F-3BB2-4FB7-9C08-9D1270F9B711}" type="parTrans" cxnId="{7FCBA0F3-B874-43C9-8AA3-360709D1B570}">
      <dgm:prSet/>
      <dgm:spPr/>
      <dgm:t>
        <a:bodyPr/>
        <a:lstStyle/>
        <a:p>
          <a:pPr rtl="1"/>
          <a:endParaRPr lang="he-IL"/>
        </a:p>
      </dgm:t>
    </dgm:pt>
    <dgm:pt modelId="{A1D0E0E7-402C-451D-BBA2-45F15A79674F}" type="sibTrans" cxnId="{7FCBA0F3-B874-43C9-8AA3-360709D1B570}">
      <dgm:prSet/>
      <dgm:spPr/>
      <dgm:t>
        <a:bodyPr/>
        <a:lstStyle/>
        <a:p>
          <a:pPr rtl="1"/>
          <a:endParaRPr lang="he-IL"/>
        </a:p>
      </dgm:t>
    </dgm:pt>
    <dgm:pt modelId="{C9E1C56C-0D5E-4858-AF08-DD988D8CB44C}">
      <dgm:prSet phldrT="[טקסט]"/>
      <dgm:spPr/>
      <dgm:t>
        <a:bodyPr/>
        <a:lstStyle/>
        <a:p>
          <a:pPr rtl="1"/>
          <a:r>
            <a:rPr lang="en-US" dirty="0" smtClean="0"/>
            <a:t>Lost</a:t>
          </a:r>
          <a:endParaRPr lang="he-IL" dirty="0"/>
        </a:p>
      </dgm:t>
    </dgm:pt>
    <dgm:pt modelId="{1003F343-125D-4EE3-BFE9-421C439F5357}" type="parTrans" cxnId="{47662D04-837C-465B-AE8B-C3BF90530FFA}">
      <dgm:prSet/>
      <dgm:spPr/>
      <dgm:t>
        <a:bodyPr/>
        <a:lstStyle/>
        <a:p>
          <a:pPr rtl="1"/>
          <a:endParaRPr lang="he-IL"/>
        </a:p>
      </dgm:t>
    </dgm:pt>
    <dgm:pt modelId="{949392DC-6B87-4B8B-961B-AE0DD0A58F8B}" type="sibTrans" cxnId="{47662D04-837C-465B-AE8B-C3BF90530FFA}">
      <dgm:prSet/>
      <dgm:spPr/>
      <dgm:t>
        <a:bodyPr/>
        <a:lstStyle/>
        <a:p>
          <a:pPr rtl="1"/>
          <a:endParaRPr lang="he-IL"/>
        </a:p>
      </dgm:t>
    </dgm:pt>
    <dgm:pt modelId="{B856C608-FD44-4133-B69A-98C5BE74B91A}">
      <dgm:prSet phldrT="[טקסט]"/>
      <dgm:spPr/>
      <dgm:t>
        <a:bodyPr/>
        <a:lstStyle/>
        <a:p>
          <a:pPr rtl="1"/>
          <a:r>
            <a:rPr lang="en-US" dirty="0" smtClean="0"/>
            <a:t>Ron</a:t>
          </a:r>
          <a:endParaRPr lang="he-IL" dirty="0"/>
        </a:p>
      </dgm:t>
    </dgm:pt>
    <dgm:pt modelId="{2AFD1FEB-7EF3-4AD7-B727-49007F13BAEC}" type="parTrans" cxnId="{E01C90C1-D5AC-4725-A297-CF679BE5BAFC}">
      <dgm:prSet/>
      <dgm:spPr/>
      <dgm:t>
        <a:bodyPr/>
        <a:lstStyle/>
        <a:p>
          <a:pPr rtl="1"/>
          <a:endParaRPr lang="he-IL"/>
        </a:p>
      </dgm:t>
    </dgm:pt>
    <dgm:pt modelId="{AFA564F9-9383-4BE0-89D1-03D79F7C850F}" type="sibTrans" cxnId="{E01C90C1-D5AC-4725-A297-CF679BE5BAFC}">
      <dgm:prSet/>
      <dgm:spPr/>
      <dgm:t>
        <a:bodyPr/>
        <a:lstStyle/>
        <a:p>
          <a:pPr rtl="1"/>
          <a:endParaRPr lang="he-IL"/>
        </a:p>
      </dgm:t>
    </dgm:pt>
    <dgm:pt modelId="{8140FD40-FAFE-43DA-898C-956AB8EFBC8A}">
      <dgm:prSet phldrT="[טקסט]"/>
      <dgm:spPr/>
      <dgm:t>
        <a:bodyPr/>
        <a:lstStyle/>
        <a:p>
          <a:pPr rtl="1"/>
          <a:r>
            <a:rPr lang="en-US" dirty="0" smtClean="0"/>
            <a:t>Lost</a:t>
          </a:r>
          <a:endParaRPr lang="he-IL" dirty="0"/>
        </a:p>
      </dgm:t>
    </dgm:pt>
    <dgm:pt modelId="{FADDCED9-BC9F-4D1D-AF48-9B252175D251}" type="parTrans" cxnId="{FA8611DB-7F15-4CE0-8F93-778C56DA8B73}">
      <dgm:prSet/>
      <dgm:spPr/>
      <dgm:t>
        <a:bodyPr/>
        <a:lstStyle/>
        <a:p>
          <a:pPr rtl="1"/>
          <a:endParaRPr lang="he-IL"/>
        </a:p>
      </dgm:t>
    </dgm:pt>
    <dgm:pt modelId="{87DC74D3-D3FD-4918-A3F2-8B2DE46AC450}" type="sibTrans" cxnId="{FA8611DB-7F15-4CE0-8F93-778C56DA8B73}">
      <dgm:prSet/>
      <dgm:spPr/>
      <dgm:t>
        <a:bodyPr/>
        <a:lstStyle/>
        <a:p>
          <a:pPr rtl="1"/>
          <a:endParaRPr lang="he-IL"/>
        </a:p>
      </dgm:t>
    </dgm:pt>
    <dgm:pt modelId="{4CEAF93E-C507-49C6-8669-C7F809014EBA}">
      <dgm:prSet phldrT="[טקסט]"/>
      <dgm:spPr/>
      <dgm:t>
        <a:bodyPr/>
        <a:lstStyle/>
        <a:p>
          <a:pPr rtl="1"/>
          <a:r>
            <a:rPr lang="en-US" dirty="0" smtClean="0"/>
            <a:t>Danny</a:t>
          </a:r>
          <a:endParaRPr lang="he-IL" dirty="0"/>
        </a:p>
      </dgm:t>
    </dgm:pt>
    <dgm:pt modelId="{8620C081-C539-4E8E-8313-86B6690CBA78}" type="parTrans" cxnId="{B00CA5AF-04F8-45E3-88E9-09354102A648}">
      <dgm:prSet/>
      <dgm:spPr/>
      <dgm:t>
        <a:bodyPr/>
        <a:lstStyle/>
        <a:p>
          <a:pPr rtl="1"/>
          <a:endParaRPr lang="he-IL"/>
        </a:p>
      </dgm:t>
    </dgm:pt>
    <dgm:pt modelId="{762ABC40-6EF5-495A-96E0-4B0673D32814}" type="sibTrans" cxnId="{B00CA5AF-04F8-45E3-88E9-09354102A648}">
      <dgm:prSet/>
      <dgm:spPr/>
      <dgm:t>
        <a:bodyPr/>
        <a:lstStyle/>
        <a:p>
          <a:pPr rtl="1"/>
          <a:endParaRPr lang="he-IL"/>
        </a:p>
      </dgm:t>
    </dgm:pt>
    <dgm:pt modelId="{F2CDEB2C-B3F5-4395-93AA-30CA6BC953BE}">
      <dgm:prSet phldrT="[טקסט]"/>
      <dgm:spPr/>
      <dgm:t>
        <a:bodyPr/>
        <a:lstStyle/>
        <a:p>
          <a:pPr rtl="1"/>
          <a:r>
            <a:rPr lang="en-US" dirty="0" smtClean="0"/>
            <a:t>Won</a:t>
          </a:r>
          <a:endParaRPr lang="he-IL" dirty="0"/>
        </a:p>
      </dgm:t>
    </dgm:pt>
    <dgm:pt modelId="{BC3832EB-5DB5-4657-A348-40D742B692AB}" type="parTrans" cxnId="{F8BC14C0-640A-4D75-B73D-8687412C762A}">
      <dgm:prSet/>
      <dgm:spPr/>
      <dgm:t>
        <a:bodyPr/>
        <a:lstStyle/>
        <a:p>
          <a:pPr rtl="1"/>
          <a:endParaRPr lang="he-IL"/>
        </a:p>
      </dgm:t>
    </dgm:pt>
    <dgm:pt modelId="{83015813-F753-4E53-AF7C-F9C5605784AE}" type="sibTrans" cxnId="{F8BC14C0-640A-4D75-B73D-8687412C762A}">
      <dgm:prSet/>
      <dgm:spPr/>
      <dgm:t>
        <a:bodyPr/>
        <a:lstStyle/>
        <a:p>
          <a:pPr rtl="1"/>
          <a:endParaRPr lang="he-IL"/>
        </a:p>
      </dgm:t>
    </dgm:pt>
    <dgm:pt modelId="{D563F12A-9BB4-40E6-B556-5EE14D4FEB3B}">
      <dgm:prSet phldrT="[טקסט]"/>
      <dgm:spPr/>
      <dgm:t>
        <a:bodyPr/>
        <a:lstStyle/>
        <a:p>
          <a:pPr rtl="1"/>
          <a:r>
            <a:rPr lang="en-US" dirty="0" smtClean="0"/>
            <a:t>150 Points</a:t>
          </a:r>
          <a:endParaRPr lang="he-IL" dirty="0"/>
        </a:p>
      </dgm:t>
    </dgm:pt>
    <dgm:pt modelId="{85260695-0015-44AD-8145-E5393BC119A9}" type="parTrans" cxnId="{FED69BE9-0ACE-4A48-BA03-C59CB4624CCA}">
      <dgm:prSet/>
      <dgm:spPr/>
      <dgm:t>
        <a:bodyPr/>
        <a:lstStyle/>
        <a:p>
          <a:pPr rtl="1"/>
          <a:endParaRPr lang="he-IL"/>
        </a:p>
      </dgm:t>
    </dgm:pt>
    <dgm:pt modelId="{FEC97AD1-CB23-48E0-BCD2-5D3EAAB91423}" type="sibTrans" cxnId="{FED69BE9-0ACE-4A48-BA03-C59CB4624CCA}">
      <dgm:prSet/>
      <dgm:spPr/>
      <dgm:t>
        <a:bodyPr/>
        <a:lstStyle/>
        <a:p>
          <a:pPr rtl="1"/>
          <a:endParaRPr lang="he-IL"/>
        </a:p>
      </dgm:t>
    </dgm:pt>
    <dgm:pt modelId="{E1338DE5-F475-49C2-9E13-5930BBC901DD}" type="pres">
      <dgm:prSet presAssocID="{3C436C2A-2D68-4075-BA56-2149ABC1CA5A}" presName="linearFlow" presStyleCnt="0">
        <dgm:presLayoutVars>
          <dgm:dir/>
          <dgm:animLvl val="lvl"/>
          <dgm:resizeHandles val="exact"/>
        </dgm:presLayoutVars>
      </dgm:prSet>
      <dgm:spPr/>
      <dgm:t>
        <a:bodyPr/>
        <a:lstStyle/>
        <a:p>
          <a:pPr rtl="1"/>
          <a:endParaRPr lang="he-IL"/>
        </a:p>
      </dgm:t>
    </dgm:pt>
    <dgm:pt modelId="{3723B863-5783-47FF-A193-00137DB4A5FF}" type="pres">
      <dgm:prSet presAssocID="{693C3E45-531A-408D-BCB6-BCD999849402}" presName="composite" presStyleCnt="0"/>
      <dgm:spPr/>
    </dgm:pt>
    <dgm:pt modelId="{C4E93EFD-F8CF-470F-BBC7-ED8522D0F6D7}" type="pres">
      <dgm:prSet presAssocID="{693C3E45-531A-408D-BCB6-BCD999849402}" presName="parentText" presStyleLbl="alignNode1" presStyleIdx="0" presStyleCnt="3">
        <dgm:presLayoutVars>
          <dgm:chMax val="1"/>
          <dgm:bulletEnabled val="1"/>
        </dgm:presLayoutVars>
      </dgm:prSet>
      <dgm:spPr/>
      <dgm:t>
        <a:bodyPr/>
        <a:lstStyle/>
        <a:p>
          <a:pPr rtl="1"/>
          <a:endParaRPr lang="he-IL"/>
        </a:p>
      </dgm:t>
    </dgm:pt>
    <dgm:pt modelId="{EBB8A020-BC8A-4700-9EA0-F0E95F1ADBFE}" type="pres">
      <dgm:prSet presAssocID="{693C3E45-531A-408D-BCB6-BCD999849402}" presName="descendantText" presStyleLbl="alignAcc1" presStyleIdx="0" presStyleCnt="3">
        <dgm:presLayoutVars>
          <dgm:bulletEnabled val="1"/>
        </dgm:presLayoutVars>
      </dgm:prSet>
      <dgm:spPr/>
      <dgm:t>
        <a:bodyPr/>
        <a:lstStyle/>
        <a:p>
          <a:pPr rtl="1"/>
          <a:endParaRPr lang="he-IL"/>
        </a:p>
      </dgm:t>
    </dgm:pt>
    <dgm:pt modelId="{2BE8DFF2-1072-4F31-8471-3385E85C7B1C}" type="pres">
      <dgm:prSet presAssocID="{A1D0E0E7-402C-451D-BBA2-45F15A79674F}" presName="sp" presStyleCnt="0"/>
      <dgm:spPr/>
    </dgm:pt>
    <dgm:pt modelId="{3E42244E-EFFC-4D9E-98AB-1911ECB5A5DB}" type="pres">
      <dgm:prSet presAssocID="{B856C608-FD44-4133-B69A-98C5BE74B91A}" presName="composite" presStyleCnt="0"/>
      <dgm:spPr/>
    </dgm:pt>
    <dgm:pt modelId="{5931E043-65E4-4B1A-A7D0-05BD12A78127}" type="pres">
      <dgm:prSet presAssocID="{B856C608-FD44-4133-B69A-98C5BE74B91A}" presName="parentText" presStyleLbl="alignNode1" presStyleIdx="1" presStyleCnt="3">
        <dgm:presLayoutVars>
          <dgm:chMax val="1"/>
          <dgm:bulletEnabled val="1"/>
        </dgm:presLayoutVars>
      </dgm:prSet>
      <dgm:spPr/>
      <dgm:t>
        <a:bodyPr/>
        <a:lstStyle/>
        <a:p>
          <a:pPr rtl="1"/>
          <a:endParaRPr lang="he-IL"/>
        </a:p>
      </dgm:t>
    </dgm:pt>
    <dgm:pt modelId="{A0C990EC-260F-4AD8-8267-D41C8763F325}" type="pres">
      <dgm:prSet presAssocID="{B856C608-FD44-4133-B69A-98C5BE74B91A}" presName="descendantText" presStyleLbl="alignAcc1" presStyleIdx="1" presStyleCnt="3">
        <dgm:presLayoutVars>
          <dgm:bulletEnabled val="1"/>
        </dgm:presLayoutVars>
      </dgm:prSet>
      <dgm:spPr/>
      <dgm:t>
        <a:bodyPr/>
        <a:lstStyle/>
        <a:p>
          <a:pPr rtl="1"/>
          <a:endParaRPr lang="he-IL"/>
        </a:p>
      </dgm:t>
    </dgm:pt>
    <dgm:pt modelId="{C6B5911C-6445-4EFD-A49D-D7A2AABC95E9}" type="pres">
      <dgm:prSet presAssocID="{AFA564F9-9383-4BE0-89D1-03D79F7C850F}" presName="sp" presStyleCnt="0"/>
      <dgm:spPr/>
    </dgm:pt>
    <dgm:pt modelId="{CD3499A5-8D63-473E-8D54-B883D22E0B7E}" type="pres">
      <dgm:prSet presAssocID="{4CEAF93E-C507-49C6-8669-C7F809014EBA}" presName="composite" presStyleCnt="0"/>
      <dgm:spPr/>
    </dgm:pt>
    <dgm:pt modelId="{08F95B12-3A7A-4F97-9786-4985A08C0527}" type="pres">
      <dgm:prSet presAssocID="{4CEAF93E-C507-49C6-8669-C7F809014EBA}" presName="parentText" presStyleLbl="alignNode1" presStyleIdx="2" presStyleCnt="3">
        <dgm:presLayoutVars>
          <dgm:chMax val="1"/>
          <dgm:bulletEnabled val="1"/>
        </dgm:presLayoutVars>
      </dgm:prSet>
      <dgm:spPr/>
      <dgm:t>
        <a:bodyPr/>
        <a:lstStyle/>
        <a:p>
          <a:pPr rtl="1"/>
          <a:endParaRPr lang="he-IL"/>
        </a:p>
      </dgm:t>
    </dgm:pt>
    <dgm:pt modelId="{EB329E18-FC5B-4820-B878-E53798AC0559}" type="pres">
      <dgm:prSet presAssocID="{4CEAF93E-C507-49C6-8669-C7F809014EBA}" presName="descendantText" presStyleLbl="alignAcc1" presStyleIdx="2" presStyleCnt="3">
        <dgm:presLayoutVars>
          <dgm:bulletEnabled val="1"/>
        </dgm:presLayoutVars>
      </dgm:prSet>
      <dgm:spPr/>
      <dgm:t>
        <a:bodyPr/>
        <a:lstStyle/>
        <a:p>
          <a:pPr rtl="1"/>
          <a:endParaRPr lang="he-IL"/>
        </a:p>
      </dgm:t>
    </dgm:pt>
  </dgm:ptLst>
  <dgm:cxnLst>
    <dgm:cxn modelId="{B4999D60-FB9D-496A-B17B-0791E6AE7787}" type="presOf" srcId="{8140FD40-FAFE-43DA-898C-956AB8EFBC8A}" destId="{A0C990EC-260F-4AD8-8267-D41C8763F325}" srcOrd="0" destOrd="0" presId="urn:microsoft.com/office/officeart/2005/8/layout/chevron2"/>
    <dgm:cxn modelId="{9499BD2F-8D8B-4D3F-A00E-E98400D0A834}" type="presOf" srcId="{4CEAF93E-C507-49C6-8669-C7F809014EBA}" destId="{08F95B12-3A7A-4F97-9786-4985A08C0527}" srcOrd="0" destOrd="0" presId="urn:microsoft.com/office/officeart/2005/8/layout/chevron2"/>
    <dgm:cxn modelId="{59C69799-5F20-43D9-B22A-F8E5BB991746}" type="presOf" srcId="{693C3E45-531A-408D-BCB6-BCD999849402}" destId="{C4E93EFD-F8CF-470F-BBC7-ED8522D0F6D7}" srcOrd="0" destOrd="0" presId="urn:microsoft.com/office/officeart/2005/8/layout/chevron2"/>
    <dgm:cxn modelId="{B00CA5AF-04F8-45E3-88E9-09354102A648}" srcId="{3C436C2A-2D68-4075-BA56-2149ABC1CA5A}" destId="{4CEAF93E-C507-49C6-8669-C7F809014EBA}" srcOrd="2" destOrd="0" parTransId="{8620C081-C539-4E8E-8313-86B6690CBA78}" sibTransId="{762ABC40-6EF5-495A-96E0-4B0673D32814}"/>
    <dgm:cxn modelId="{6592C339-9A8D-4070-AAF2-63ECBA4B9270}" type="presOf" srcId="{3C436C2A-2D68-4075-BA56-2149ABC1CA5A}" destId="{E1338DE5-F475-49C2-9E13-5930BBC901DD}" srcOrd="0" destOrd="0" presId="urn:microsoft.com/office/officeart/2005/8/layout/chevron2"/>
    <dgm:cxn modelId="{E01C90C1-D5AC-4725-A297-CF679BE5BAFC}" srcId="{3C436C2A-2D68-4075-BA56-2149ABC1CA5A}" destId="{B856C608-FD44-4133-B69A-98C5BE74B91A}" srcOrd="1" destOrd="0" parTransId="{2AFD1FEB-7EF3-4AD7-B727-49007F13BAEC}" sibTransId="{AFA564F9-9383-4BE0-89D1-03D79F7C850F}"/>
    <dgm:cxn modelId="{FED69BE9-0ACE-4A48-BA03-C59CB4624CCA}" srcId="{4CEAF93E-C507-49C6-8669-C7F809014EBA}" destId="{D563F12A-9BB4-40E6-B556-5EE14D4FEB3B}" srcOrd="1" destOrd="0" parTransId="{85260695-0015-44AD-8145-E5393BC119A9}" sibTransId="{FEC97AD1-CB23-48E0-BCD2-5D3EAAB91423}"/>
    <dgm:cxn modelId="{47662D04-837C-465B-AE8B-C3BF90530FFA}" srcId="{693C3E45-531A-408D-BCB6-BCD999849402}" destId="{C9E1C56C-0D5E-4858-AF08-DD988D8CB44C}" srcOrd="0" destOrd="0" parTransId="{1003F343-125D-4EE3-BFE9-421C439F5357}" sibTransId="{949392DC-6B87-4B8B-961B-AE0DD0A58F8B}"/>
    <dgm:cxn modelId="{72D8E01C-66A0-4917-A92E-45E2D5075224}" type="presOf" srcId="{C9E1C56C-0D5E-4858-AF08-DD988D8CB44C}" destId="{EBB8A020-BC8A-4700-9EA0-F0E95F1ADBFE}" srcOrd="0" destOrd="0" presId="urn:microsoft.com/office/officeart/2005/8/layout/chevron2"/>
    <dgm:cxn modelId="{7FCBA0F3-B874-43C9-8AA3-360709D1B570}" srcId="{3C436C2A-2D68-4075-BA56-2149ABC1CA5A}" destId="{693C3E45-531A-408D-BCB6-BCD999849402}" srcOrd="0" destOrd="0" parTransId="{6B95B76F-3BB2-4FB7-9C08-9D1270F9B711}" sibTransId="{A1D0E0E7-402C-451D-BBA2-45F15A79674F}"/>
    <dgm:cxn modelId="{F8BC14C0-640A-4D75-B73D-8687412C762A}" srcId="{4CEAF93E-C507-49C6-8669-C7F809014EBA}" destId="{F2CDEB2C-B3F5-4395-93AA-30CA6BC953BE}" srcOrd="0" destOrd="0" parTransId="{BC3832EB-5DB5-4657-A348-40D742B692AB}" sibTransId="{83015813-F753-4E53-AF7C-F9C5605784AE}"/>
    <dgm:cxn modelId="{FA8611DB-7F15-4CE0-8F93-778C56DA8B73}" srcId="{B856C608-FD44-4133-B69A-98C5BE74B91A}" destId="{8140FD40-FAFE-43DA-898C-956AB8EFBC8A}" srcOrd="0" destOrd="0" parTransId="{FADDCED9-BC9F-4D1D-AF48-9B252175D251}" sibTransId="{87DC74D3-D3FD-4918-A3F2-8B2DE46AC450}"/>
    <dgm:cxn modelId="{434F4185-0037-448D-98EC-91DE507C74E4}" type="presOf" srcId="{B856C608-FD44-4133-B69A-98C5BE74B91A}" destId="{5931E043-65E4-4B1A-A7D0-05BD12A78127}" srcOrd="0" destOrd="0" presId="urn:microsoft.com/office/officeart/2005/8/layout/chevron2"/>
    <dgm:cxn modelId="{EE8958B7-D9DE-43AB-8A59-FE600B580091}" type="presOf" srcId="{D563F12A-9BB4-40E6-B556-5EE14D4FEB3B}" destId="{EB329E18-FC5B-4820-B878-E53798AC0559}" srcOrd="0" destOrd="1" presId="urn:microsoft.com/office/officeart/2005/8/layout/chevron2"/>
    <dgm:cxn modelId="{39A1ECB7-3B7C-4F10-810F-E7CB3D6C18B3}" type="presOf" srcId="{F2CDEB2C-B3F5-4395-93AA-30CA6BC953BE}" destId="{EB329E18-FC5B-4820-B878-E53798AC0559}" srcOrd="0" destOrd="0" presId="urn:microsoft.com/office/officeart/2005/8/layout/chevron2"/>
    <dgm:cxn modelId="{640A380B-114F-4F5C-A151-FEB859D1CE45}" type="presParOf" srcId="{E1338DE5-F475-49C2-9E13-5930BBC901DD}" destId="{3723B863-5783-47FF-A193-00137DB4A5FF}" srcOrd="0" destOrd="0" presId="urn:microsoft.com/office/officeart/2005/8/layout/chevron2"/>
    <dgm:cxn modelId="{BFD1ACF6-96A1-4B1D-B6BC-DE7897A1B429}" type="presParOf" srcId="{3723B863-5783-47FF-A193-00137DB4A5FF}" destId="{C4E93EFD-F8CF-470F-BBC7-ED8522D0F6D7}" srcOrd="0" destOrd="0" presId="urn:microsoft.com/office/officeart/2005/8/layout/chevron2"/>
    <dgm:cxn modelId="{A7B303CB-0052-41BE-B4F4-4EC51D0EDBFD}" type="presParOf" srcId="{3723B863-5783-47FF-A193-00137DB4A5FF}" destId="{EBB8A020-BC8A-4700-9EA0-F0E95F1ADBFE}" srcOrd="1" destOrd="0" presId="urn:microsoft.com/office/officeart/2005/8/layout/chevron2"/>
    <dgm:cxn modelId="{2B8A4790-9088-49CE-B459-E4884091ED9B}" type="presParOf" srcId="{E1338DE5-F475-49C2-9E13-5930BBC901DD}" destId="{2BE8DFF2-1072-4F31-8471-3385E85C7B1C}" srcOrd="1" destOrd="0" presId="urn:microsoft.com/office/officeart/2005/8/layout/chevron2"/>
    <dgm:cxn modelId="{66FCF094-84DD-4462-A2C9-8CE527E4FD02}" type="presParOf" srcId="{E1338DE5-F475-49C2-9E13-5930BBC901DD}" destId="{3E42244E-EFFC-4D9E-98AB-1911ECB5A5DB}" srcOrd="2" destOrd="0" presId="urn:microsoft.com/office/officeart/2005/8/layout/chevron2"/>
    <dgm:cxn modelId="{EA772DC1-14C2-45FE-BB56-96607FDAC8EC}" type="presParOf" srcId="{3E42244E-EFFC-4D9E-98AB-1911ECB5A5DB}" destId="{5931E043-65E4-4B1A-A7D0-05BD12A78127}" srcOrd="0" destOrd="0" presId="urn:microsoft.com/office/officeart/2005/8/layout/chevron2"/>
    <dgm:cxn modelId="{86A17095-C282-493D-8C20-0A4EDF3F0865}" type="presParOf" srcId="{3E42244E-EFFC-4D9E-98AB-1911ECB5A5DB}" destId="{A0C990EC-260F-4AD8-8267-D41C8763F325}" srcOrd="1" destOrd="0" presId="urn:microsoft.com/office/officeart/2005/8/layout/chevron2"/>
    <dgm:cxn modelId="{78385FB8-E47E-4505-9F20-1FA0BEB76575}" type="presParOf" srcId="{E1338DE5-F475-49C2-9E13-5930BBC901DD}" destId="{C6B5911C-6445-4EFD-A49D-D7A2AABC95E9}" srcOrd="3" destOrd="0" presId="urn:microsoft.com/office/officeart/2005/8/layout/chevron2"/>
    <dgm:cxn modelId="{5DC6D85D-C443-44C3-87A8-2AD197AE0141}" type="presParOf" srcId="{E1338DE5-F475-49C2-9E13-5930BBC901DD}" destId="{CD3499A5-8D63-473E-8D54-B883D22E0B7E}" srcOrd="4" destOrd="0" presId="urn:microsoft.com/office/officeart/2005/8/layout/chevron2"/>
    <dgm:cxn modelId="{26333D38-AAAD-4678-8A58-DB5C7FBE74F8}" type="presParOf" srcId="{CD3499A5-8D63-473E-8D54-B883D22E0B7E}" destId="{08F95B12-3A7A-4F97-9786-4985A08C0527}" srcOrd="0" destOrd="0" presId="urn:microsoft.com/office/officeart/2005/8/layout/chevron2"/>
    <dgm:cxn modelId="{C5F5188E-D50D-4468-8F06-A473A9BC2335}" type="presParOf" srcId="{CD3499A5-8D63-473E-8D54-B883D22E0B7E}" destId="{EB329E18-FC5B-4820-B878-E53798AC0559}"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436C2A-2D68-4075-BA56-2149ABC1CA5A}" type="doc">
      <dgm:prSet loTypeId="urn:microsoft.com/office/officeart/2005/8/layout/chevron2" loCatId="list" qsTypeId="urn:microsoft.com/office/officeart/2005/8/quickstyle/3d7" qsCatId="3D" csTypeId="urn:microsoft.com/office/officeart/2005/8/colors/accent0_2" csCatId="mainScheme" phldr="1"/>
      <dgm:spPr/>
      <dgm:t>
        <a:bodyPr/>
        <a:lstStyle/>
        <a:p>
          <a:pPr rtl="1"/>
          <a:endParaRPr lang="he-IL"/>
        </a:p>
      </dgm:t>
    </dgm:pt>
    <dgm:pt modelId="{693C3E45-531A-408D-BCB6-BCD999849402}">
      <dgm:prSet phldrT="[טקסט]"/>
      <dgm:spPr/>
      <dgm:t>
        <a:bodyPr/>
        <a:lstStyle/>
        <a:p>
          <a:pPr rtl="1"/>
          <a:r>
            <a:rPr lang="en-US" dirty="0" smtClean="0"/>
            <a:t>Ela</a:t>
          </a:r>
          <a:endParaRPr lang="he-IL" dirty="0"/>
        </a:p>
      </dgm:t>
    </dgm:pt>
    <dgm:pt modelId="{6B95B76F-3BB2-4FB7-9C08-9D1270F9B711}" type="parTrans" cxnId="{7FCBA0F3-B874-43C9-8AA3-360709D1B570}">
      <dgm:prSet/>
      <dgm:spPr/>
      <dgm:t>
        <a:bodyPr/>
        <a:lstStyle/>
        <a:p>
          <a:pPr rtl="1"/>
          <a:endParaRPr lang="he-IL"/>
        </a:p>
      </dgm:t>
    </dgm:pt>
    <dgm:pt modelId="{A1D0E0E7-402C-451D-BBA2-45F15A79674F}" type="sibTrans" cxnId="{7FCBA0F3-B874-43C9-8AA3-360709D1B570}">
      <dgm:prSet/>
      <dgm:spPr/>
      <dgm:t>
        <a:bodyPr/>
        <a:lstStyle/>
        <a:p>
          <a:pPr rtl="1"/>
          <a:endParaRPr lang="he-IL"/>
        </a:p>
      </dgm:t>
    </dgm:pt>
    <dgm:pt modelId="{C9E1C56C-0D5E-4858-AF08-DD988D8CB44C}">
      <dgm:prSet phldrT="[טקסט]"/>
      <dgm:spPr/>
      <dgm:t>
        <a:bodyPr/>
        <a:lstStyle/>
        <a:p>
          <a:pPr rtl="1"/>
          <a:r>
            <a:rPr lang="en-US" dirty="0" smtClean="0"/>
            <a:t>Lost</a:t>
          </a:r>
          <a:endParaRPr lang="he-IL" dirty="0"/>
        </a:p>
      </dgm:t>
    </dgm:pt>
    <dgm:pt modelId="{1003F343-125D-4EE3-BFE9-421C439F5357}" type="parTrans" cxnId="{47662D04-837C-465B-AE8B-C3BF90530FFA}">
      <dgm:prSet/>
      <dgm:spPr/>
      <dgm:t>
        <a:bodyPr/>
        <a:lstStyle/>
        <a:p>
          <a:pPr rtl="1"/>
          <a:endParaRPr lang="he-IL"/>
        </a:p>
      </dgm:t>
    </dgm:pt>
    <dgm:pt modelId="{949392DC-6B87-4B8B-961B-AE0DD0A58F8B}" type="sibTrans" cxnId="{47662D04-837C-465B-AE8B-C3BF90530FFA}">
      <dgm:prSet/>
      <dgm:spPr/>
      <dgm:t>
        <a:bodyPr/>
        <a:lstStyle/>
        <a:p>
          <a:pPr rtl="1"/>
          <a:endParaRPr lang="he-IL"/>
        </a:p>
      </dgm:t>
    </dgm:pt>
    <dgm:pt modelId="{B856C608-FD44-4133-B69A-98C5BE74B91A}">
      <dgm:prSet phldrT="[טקסט]"/>
      <dgm:spPr/>
      <dgm:t>
        <a:bodyPr/>
        <a:lstStyle/>
        <a:p>
          <a:pPr rtl="1"/>
          <a:r>
            <a:rPr lang="en-US" dirty="0" smtClean="0"/>
            <a:t>Ron</a:t>
          </a:r>
          <a:endParaRPr lang="he-IL" dirty="0"/>
        </a:p>
      </dgm:t>
    </dgm:pt>
    <dgm:pt modelId="{2AFD1FEB-7EF3-4AD7-B727-49007F13BAEC}" type="parTrans" cxnId="{E01C90C1-D5AC-4725-A297-CF679BE5BAFC}">
      <dgm:prSet/>
      <dgm:spPr/>
      <dgm:t>
        <a:bodyPr/>
        <a:lstStyle/>
        <a:p>
          <a:pPr rtl="1"/>
          <a:endParaRPr lang="he-IL"/>
        </a:p>
      </dgm:t>
    </dgm:pt>
    <dgm:pt modelId="{AFA564F9-9383-4BE0-89D1-03D79F7C850F}" type="sibTrans" cxnId="{E01C90C1-D5AC-4725-A297-CF679BE5BAFC}">
      <dgm:prSet/>
      <dgm:spPr/>
      <dgm:t>
        <a:bodyPr/>
        <a:lstStyle/>
        <a:p>
          <a:pPr rtl="1"/>
          <a:endParaRPr lang="he-IL"/>
        </a:p>
      </dgm:t>
    </dgm:pt>
    <dgm:pt modelId="{8140FD40-FAFE-43DA-898C-956AB8EFBC8A}">
      <dgm:prSet phldrT="[טקסט]"/>
      <dgm:spPr/>
      <dgm:t>
        <a:bodyPr/>
        <a:lstStyle/>
        <a:p>
          <a:pPr rtl="1"/>
          <a:r>
            <a:rPr lang="en-US" dirty="0" smtClean="0"/>
            <a:t>Lost</a:t>
          </a:r>
          <a:endParaRPr lang="he-IL" dirty="0"/>
        </a:p>
      </dgm:t>
    </dgm:pt>
    <dgm:pt modelId="{FADDCED9-BC9F-4D1D-AF48-9B252175D251}" type="parTrans" cxnId="{FA8611DB-7F15-4CE0-8F93-778C56DA8B73}">
      <dgm:prSet/>
      <dgm:spPr/>
      <dgm:t>
        <a:bodyPr/>
        <a:lstStyle/>
        <a:p>
          <a:pPr rtl="1"/>
          <a:endParaRPr lang="he-IL"/>
        </a:p>
      </dgm:t>
    </dgm:pt>
    <dgm:pt modelId="{87DC74D3-D3FD-4918-A3F2-8B2DE46AC450}" type="sibTrans" cxnId="{FA8611DB-7F15-4CE0-8F93-778C56DA8B73}">
      <dgm:prSet/>
      <dgm:spPr/>
      <dgm:t>
        <a:bodyPr/>
        <a:lstStyle/>
        <a:p>
          <a:pPr rtl="1"/>
          <a:endParaRPr lang="he-IL"/>
        </a:p>
      </dgm:t>
    </dgm:pt>
    <dgm:pt modelId="{4CEAF93E-C507-49C6-8669-C7F809014EBA}">
      <dgm:prSet phldrT="[טקסט]"/>
      <dgm:spPr/>
      <dgm:t>
        <a:bodyPr/>
        <a:lstStyle/>
        <a:p>
          <a:pPr rtl="1"/>
          <a:r>
            <a:rPr lang="en-US" dirty="0" smtClean="0"/>
            <a:t>Danny</a:t>
          </a:r>
          <a:endParaRPr lang="he-IL" dirty="0"/>
        </a:p>
      </dgm:t>
    </dgm:pt>
    <dgm:pt modelId="{8620C081-C539-4E8E-8313-86B6690CBA78}" type="parTrans" cxnId="{B00CA5AF-04F8-45E3-88E9-09354102A648}">
      <dgm:prSet/>
      <dgm:spPr/>
      <dgm:t>
        <a:bodyPr/>
        <a:lstStyle/>
        <a:p>
          <a:pPr rtl="1"/>
          <a:endParaRPr lang="he-IL"/>
        </a:p>
      </dgm:t>
    </dgm:pt>
    <dgm:pt modelId="{762ABC40-6EF5-495A-96E0-4B0673D32814}" type="sibTrans" cxnId="{B00CA5AF-04F8-45E3-88E9-09354102A648}">
      <dgm:prSet/>
      <dgm:spPr/>
      <dgm:t>
        <a:bodyPr/>
        <a:lstStyle/>
        <a:p>
          <a:pPr rtl="1"/>
          <a:endParaRPr lang="he-IL"/>
        </a:p>
      </dgm:t>
    </dgm:pt>
    <dgm:pt modelId="{F2CDEB2C-B3F5-4395-93AA-30CA6BC953BE}">
      <dgm:prSet phldrT="[טקסט]"/>
      <dgm:spPr/>
      <dgm:t>
        <a:bodyPr/>
        <a:lstStyle/>
        <a:p>
          <a:pPr rtl="1"/>
          <a:r>
            <a:rPr lang="en-US" dirty="0" smtClean="0"/>
            <a:t>Won</a:t>
          </a:r>
          <a:endParaRPr lang="he-IL" dirty="0"/>
        </a:p>
      </dgm:t>
    </dgm:pt>
    <dgm:pt modelId="{BC3832EB-5DB5-4657-A348-40D742B692AB}" type="parTrans" cxnId="{F8BC14C0-640A-4D75-B73D-8687412C762A}">
      <dgm:prSet/>
      <dgm:spPr/>
      <dgm:t>
        <a:bodyPr/>
        <a:lstStyle/>
        <a:p>
          <a:pPr rtl="1"/>
          <a:endParaRPr lang="he-IL"/>
        </a:p>
      </dgm:t>
    </dgm:pt>
    <dgm:pt modelId="{83015813-F753-4E53-AF7C-F9C5605784AE}" type="sibTrans" cxnId="{F8BC14C0-640A-4D75-B73D-8687412C762A}">
      <dgm:prSet/>
      <dgm:spPr/>
      <dgm:t>
        <a:bodyPr/>
        <a:lstStyle/>
        <a:p>
          <a:pPr rtl="1"/>
          <a:endParaRPr lang="he-IL"/>
        </a:p>
      </dgm:t>
    </dgm:pt>
    <dgm:pt modelId="{D563F12A-9BB4-40E6-B556-5EE14D4FEB3B}">
      <dgm:prSet phldrT="[טקסט]"/>
      <dgm:spPr/>
      <dgm:t>
        <a:bodyPr/>
        <a:lstStyle/>
        <a:p>
          <a:pPr rtl="1"/>
          <a:r>
            <a:rPr lang="en-US" dirty="0" smtClean="0"/>
            <a:t>150 Points</a:t>
          </a:r>
          <a:endParaRPr lang="he-IL" dirty="0"/>
        </a:p>
      </dgm:t>
    </dgm:pt>
    <dgm:pt modelId="{85260695-0015-44AD-8145-E5393BC119A9}" type="parTrans" cxnId="{FED69BE9-0ACE-4A48-BA03-C59CB4624CCA}">
      <dgm:prSet/>
      <dgm:spPr/>
      <dgm:t>
        <a:bodyPr/>
        <a:lstStyle/>
        <a:p>
          <a:pPr rtl="1"/>
          <a:endParaRPr lang="he-IL"/>
        </a:p>
      </dgm:t>
    </dgm:pt>
    <dgm:pt modelId="{FEC97AD1-CB23-48E0-BCD2-5D3EAAB91423}" type="sibTrans" cxnId="{FED69BE9-0ACE-4A48-BA03-C59CB4624CCA}">
      <dgm:prSet/>
      <dgm:spPr/>
      <dgm:t>
        <a:bodyPr/>
        <a:lstStyle/>
        <a:p>
          <a:pPr rtl="1"/>
          <a:endParaRPr lang="he-IL"/>
        </a:p>
      </dgm:t>
    </dgm:pt>
    <dgm:pt modelId="{E1338DE5-F475-49C2-9E13-5930BBC901DD}" type="pres">
      <dgm:prSet presAssocID="{3C436C2A-2D68-4075-BA56-2149ABC1CA5A}" presName="linearFlow" presStyleCnt="0">
        <dgm:presLayoutVars>
          <dgm:dir/>
          <dgm:animLvl val="lvl"/>
          <dgm:resizeHandles val="exact"/>
        </dgm:presLayoutVars>
      </dgm:prSet>
      <dgm:spPr/>
      <dgm:t>
        <a:bodyPr/>
        <a:lstStyle/>
        <a:p>
          <a:pPr rtl="1"/>
          <a:endParaRPr lang="he-IL"/>
        </a:p>
      </dgm:t>
    </dgm:pt>
    <dgm:pt modelId="{3723B863-5783-47FF-A193-00137DB4A5FF}" type="pres">
      <dgm:prSet presAssocID="{693C3E45-531A-408D-BCB6-BCD999849402}" presName="composite" presStyleCnt="0"/>
      <dgm:spPr/>
    </dgm:pt>
    <dgm:pt modelId="{C4E93EFD-F8CF-470F-BBC7-ED8522D0F6D7}" type="pres">
      <dgm:prSet presAssocID="{693C3E45-531A-408D-BCB6-BCD999849402}" presName="parentText" presStyleLbl="alignNode1" presStyleIdx="0" presStyleCnt="3">
        <dgm:presLayoutVars>
          <dgm:chMax val="1"/>
          <dgm:bulletEnabled val="1"/>
        </dgm:presLayoutVars>
      </dgm:prSet>
      <dgm:spPr/>
      <dgm:t>
        <a:bodyPr/>
        <a:lstStyle/>
        <a:p>
          <a:pPr rtl="1"/>
          <a:endParaRPr lang="he-IL"/>
        </a:p>
      </dgm:t>
    </dgm:pt>
    <dgm:pt modelId="{EBB8A020-BC8A-4700-9EA0-F0E95F1ADBFE}" type="pres">
      <dgm:prSet presAssocID="{693C3E45-531A-408D-BCB6-BCD999849402}" presName="descendantText" presStyleLbl="alignAcc1" presStyleIdx="0" presStyleCnt="3">
        <dgm:presLayoutVars>
          <dgm:bulletEnabled val="1"/>
        </dgm:presLayoutVars>
      </dgm:prSet>
      <dgm:spPr/>
      <dgm:t>
        <a:bodyPr/>
        <a:lstStyle/>
        <a:p>
          <a:pPr rtl="1"/>
          <a:endParaRPr lang="he-IL"/>
        </a:p>
      </dgm:t>
    </dgm:pt>
    <dgm:pt modelId="{2BE8DFF2-1072-4F31-8471-3385E85C7B1C}" type="pres">
      <dgm:prSet presAssocID="{A1D0E0E7-402C-451D-BBA2-45F15A79674F}" presName="sp" presStyleCnt="0"/>
      <dgm:spPr/>
    </dgm:pt>
    <dgm:pt modelId="{3E42244E-EFFC-4D9E-98AB-1911ECB5A5DB}" type="pres">
      <dgm:prSet presAssocID="{B856C608-FD44-4133-B69A-98C5BE74B91A}" presName="composite" presStyleCnt="0"/>
      <dgm:spPr/>
    </dgm:pt>
    <dgm:pt modelId="{5931E043-65E4-4B1A-A7D0-05BD12A78127}" type="pres">
      <dgm:prSet presAssocID="{B856C608-FD44-4133-B69A-98C5BE74B91A}" presName="parentText" presStyleLbl="alignNode1" presStyleIdx="1" presStyleCnt="3">
        <dgm:presLayoutVars>
          <dgm:chMax val="1"/>
          <dgm:bulletEnabled val="1"/>
        </dgm:presLayoutVars>
      </dgm:prSet>
      <dgm:spPr/>
      <dgm:t>
        <a:bodyPr/>
        <a:lstStyle/>
        <a:p>
          <a:pPr rtl="1"/>
          <a:endParaRPr lang="he-IL"/>
        </a:p>
      </dgm:t>
    </dgm:pt>
    <dgm:pt modelId="{A0C990EC-260F-4AD8-8267-D41C8763F325}" type="pres">
      <dgm:prSet presAssocID="{B856C608-FD44-4133-B69A-98C5BE74B91A}" presName="descendantText" presStyleLbl="alignAcc1" presStyleIdx="1" presStyleCnt="3">
        <dgm:presLayoutVars>
          <dgm:bulletEnabled val="1"/>
        </dgm:presLayoutVars>
      </dgm:prSet>
      <dgm:spPr/>
      <dgm:t>
        <a:bodyPr/>
        <a:lstStyle/>
        <a:p>
          <a:pPr rtl="1"/>
          <a:endParaRPr lang="he-IL"/>
        </a:p>
      </dgm:t>
    </dgm:pt>
    <dgm:pt modelId="{C6B5911C-6445-4EFD-A49D-D7A2AABC95E9}" type="pres">
      <dgm:prSet presAssocID="{AFA564F9-9383-4BE0-89D1-03D79F7C850F}" presName="sp" presStyleCnt="0"/>
      <dgm:spPr/>
    </dgm:pt>
    <dgm:pt modelId="{CD3499A5-8D63-473E-8D54-B883D22E0B7E}" type="pres">
      <dgm:prSet presAssocID="{4CEAF93E-C507-49C6-8669-C7F809014EBA}" presName="composite" presStyleCnt="0"/>
      <dgm:spPr/>
    </dgm:pt>
    <dgm:pt modelId="{08F95B12-3A7A-4F97-9786-4985A08C0527}" type="pres">
      <dgm:prSet presAssocID="{4CEAF93E-C507-49C6-8669-C7F809014EBA}" presName="parentText" presStyleLbl="alignNode1" presStyleIdx="2" presStyleCnt="3">
        <dgm:presLayoutVars>
          <dgm:chMax val="1"/>
          <dgm:bulletEnabled val="1"/>
        </dgm:presLayoutVars>
      </dgm:prSet>
      <dgm:spPr/>
      <dgm:t>
        <a:bodyPr/>
        <a:lstStyle/>
        <a:p>
          <a:pPr rtl="1"/>
          <a:endParaRPr lang="he-IL"/>
        </a:p>
      </dgm:t>
    </dgm:pt>
    <dgm:pt modelId="{EB329E18-FC5B-4820-B878-E53798AC0559}" type="pres">
      <dgm:prSet presAssocID="{4CEAF93E-C507-49C6-8669-C7F809014EBA}" presName="descendantText" presStyleLbl="alignAcc1" presStyleIdx="2" presStyleCnt="3">
        <dgm:presLayoutVars>
          <dgm:bulletEnabled val="1"/>
        </dgm:presLayoutVars>
      </dgm:prSet>
      <dgm:spPr/>
      <dgm:t>
        <a:bodyPr/>
        <a:lstStyle/>
        <a:p>
          <a:pPr rtl="1"/>
          <a:endParaRPr lang="he-IL"/>
        </a:p>
      </dgm:t>
    </dgm:pt>
  </dgm:ptLst>
  <dgm:cxnLst>
    <dgm:cxn modelId="{8BB64C0D-8585-456E-83AE-F1D64D02D3AC}" type="presOf" srcId="{D563F12A-9BB4-40E6-B556-5EE14D4FEB3B}" destId="{EB329E18-FC5B-4820-B878-E53798AC0559}" srcOrd="0" destOrd="1" presId="urn:microsoft.com/office/officeart/2005/8/layout/chevron2"/>
    <dgm:cxn modelId="{FBF25D86-AC68-4B4D-A7C4-A089A77352A8}" type="presOf" srcId="{4CEAF93E-C507-49C6-8669-C7F809014EBA}" destId="{08F95B12-3A7A-4F97-9786-4985A08C0527}" srcOrd="0" destOrd="0" presId="urn:microsoft.com/office/officeart/2005/8/layout/chevron2"/>
    <dgm:cxn modelId="{BAE9D995-D593-438D-A327-54F65DEF5B67}" type="presOf" srcId="{693C3E45-531A-408D-BCB6-BCD999849402}" destId="{C4E93EFD-F8CF-470F-BBC7-ED8522D0F6D7}" srcOrd="0" destOrd="0" presId="urn:microsoft.com/office/officeart/2005/8/layout/chevron2"/>
    <dgm:cxn modelId="{FD7D7B22-730B-46AD-9677-45569F406F98}" type="presOf" srcId="{C9E1C56C-0D5E-4858-AF08-DD988D8CB44C}" destId="{EBB8A020-BC8A-4700-9EA0-F0E95F1ADBFE}" srcOrd="0" destOrd="0" presId="urn:microsoft.com/office/officeart/2005/8/layout/chevron2"/>
    <dgm:cxn modelId="{B00CA5AF-04F8-45E3-88E9-09354102A648}" srcId="{3C436C2A-2D68-4075-BA56-2149ABC1CA5A}" destId="{4CEAF93E-C507-49C6-8669-C7F809014EBA}" srcOrd="2" destOrd="0" parTransId="{8620C081-C539-4E8E-8313-86B6690CBA78}" sibTransId="{762ABC40-6EF5-495A-96E0-4B0673D32814}"/>
    <dgm:cxn modelId="{E01C90C1-D5AC-4725-A297-CF679BE5BAFC}" srcId="{3C436C2A-2D68-4075-BA56-2149ABC1CA5A}" destId="{B856C608-FD44-4133-B69A-98C5BE74B91A}" srcOrd="1" destOrd="0" parTransId="{2AFD1FEB-7EF3-4AD7-B727-49007F13BAEC}" sibTransId="{AFA564F9-9383-4BE0-89D1-03D79F7C850F}"/>
    <dgm:cxn modelId="{681E9727-C2E9-43F1-8863-EC864FD5244B}" type="presOf" srcId="{8140FD40-FAFE-43DA-898C-956AB8EFBC8A}" destId="{A0C990EC-260F-4AD8-8267-D41C8763F325}" srcOrd="0" destOrd="0" presId="urn:microsoft.com/office/officeart/2005/8/layout/chevron2"/>
    <dgm:cxn modelId="{FED69BE9-0ACE-4A48-BA03-C59CB4624CCA}" srcId="{4CEAF93E-C507-49C6-8669-C7F809014EBA}" destId="{D563F12A-9BB4-40E6-B556-5EE14D4FEB3B}" srcOrd="1" destOrd="0" parTransId="{85260695-0015-44AD-8145-E5393BC119A9}" sibTransId="{FEC97AD1-CB23-48E0-BCD2-5D3EAAB91423}"/>
    <dgm:cxn modelId="{47662D04-837C-465B-AE8B-C3BF90530FFA}" srcId="{693C3E45-531A-408D-BCB6-BCD999849402}" destId="{C9E1C56C-0D5E-4858-AF08-DD988D8CB44C}" srcOrd="0" destOrd="0" parTransId="{1003F343-125D-4EE3-BFE9-421C439F5357}" sibTransId="{949392DC-6B87-4B8B-961B-AE0DD0A58F8B}"/>
    <dgm:cxn modelId="{7FCBA0F3-B874-43C9-8AA3-360709D1B570}" srcId="{3C436C2A-2D68-4075-BA56-2149ABC1CA5A}" destId="{693C3E45-531A-408D-BCB6-BCD999849402}" srcOrd="0" destOrd="0" parTransId="{6B95B76F-3BB2-4FB7-9C08-9D1270F9B711}" sibTransId="{A1D0E0E7-402C-451D-BBA2-45F15A79674F}"/>
    <dgm:cxn modelId="{D8FD611B-6031-454A-8252-1415B4A6C344}" type="presOf" srcId="{F2CDEB2C-B3F5-4395-93AA-30CA6BC953BE}" destId="{EB329E18-FC5B-4820-B878-E53798AC0559}" srcOrd="0" destOrd="0" presId="urn:microsoft.com/office/officeart/2005/8/layout/chevron2"/>
    <dgm:cxn modelId="{8DDB42E4-AFB5-4DD3-B824-5A789FA77DEF}" type="presOf" srcId="{B856C608-FD44-4133-B69A-98C5BE74B91A}" destId="{5931E043-65E4-4B1A-A7D0-05BD12A78127}" srcOrd="0" destOrd="0" presId="urn:microsoft.com/office/officeart/2005/8/layout/chevron2"/>
    <dgm:cxn modelId="{F8BC14C0-640A-4D75-B73D-8687412C762A}" srcId="{4CEAF93E-C507-49C6-8669-C7F809014EBA}" destId="{F2CDEB2C-B3F5-4395-93AA-30CA6BC953BE}" srcOrd="0" destOrd="0" parTransId="{BC3832EB-5DB5-4657-A348-40D742B692AB}" sibTransId="{83015813-F753-4E53-AF7C-F9C5605784AE}"/>
    <dgm:cxn modelId="{FA8611DB-7F15-4CE0-8F93-778C56DA8B73}" srcId="{B856C608-FD44-4133-B69A-98C5BE74B91A}" destId="{8140FD40-FAFE-43DA-898C-956AB8EFBC8A}" srcOrd="0" destOrd="0" parTransId="{FADDCED9-BC9F-4D1D-AF48-9B252175D251}" sibTransId="{87DC74D3-D3FD-4918-A3F2-8B2DE46AC450}"/>
    <dgm:cxn modelId="{4FBF1624-781A-4376-91AF-ADCF9A9142C0}" type="presOf" srcId="{3C436C2A-2D68-4075-BA56-2149ABC1CA5A}" destId="{E1338DE5-F475-49C2-9E13-5930BBC901DD}" srcOrd="0" destOrd="0" presId="urn:microsoft.com/office/officeart/2005/8/layout/chevron2"/>
    <dgm:cxn modelId="{C940BC57-C302-411D-9400-2270E99DE20B}" type="presParOf" srcId="{E1338DE5-F475-49C2-9E13-5930BBC901DD}" destId="{3723B863-5783-47FF-A193-00137DB4A5FF}" srcOrd="0" destOrd="0" presId="urn:microsoft.com/office/officeart/2005/8/layout/chevron2"/>
    <dgm:cxn modelId="{31E2CC73-A011-422B-BD4C-0DD1F50B8063}" type="presParOf" srcId="{3723B863-5783-47FF-A193-00137DB4A5FF}" destId="{C4E93EFD-F8CF-470F-BBC7-ED8522D0F6D7}" srcOrd="0" destOrd="0" presId="urn:microsoft.com/office/officeart/2005/8/layout/chevron2"/>
    <dgm:cxn modelId="{0BCD8E6A-3D98-4DD8-BEF3-10CE0ECC158B}" type="presParOf" srcId="{3723B863-5783-47FF-A193-00137DB4A5FF}" destId="{EBB8A020-BC8A-4700-9EA0-F0E95F1ADBFE}" srcOrd="1" destOrd="0" presId="urn:microsoft.com/office/officeart/2005/8/layout/chevron2"/>
    <dgm:cxn modelId="{11897DEF-6AC0-4A2F-8FEB-4705816BBD9C}" type="presParOf" srcId="{E1338DE5-F475-49C2-9E13-5930BBC901DD}" destId="{2BE8DFF2-1072-4F31-8471-3385E85C7B1C}" srcOrd="1" destOrd="0" presId="urn:microsoft.com/office/officeart/2005/8/layout/chevron2"/>
    <dgm:cxn modelId="{B7C01BDA-ED50-4151-84DC-675774713750}" type="presParOf" srcId="{E1338DE5-F475-49C2-9E13-5930BBC901DD}" destId="{3E42244E-EFFC-4D9E-98AB-1911ECB5A5DB}" srcOrd="2" destOrd="0" presId="urn:microsoft.com/office/officeart/2005/8/layout/chevron2"/>
    <dgm:cxn modelId="{B060679C-077E-47FB-8C48-B54BF079B459}" type="presParOf" srcId="{3E42244E-EFFC-4D9E-98AB-1911ECB5A5DB}" destId="{5931E043-65E4-4B1A-A7D0-05BD12A78127}" srcOrd="0" destOrd="0" presId="urn:microsoft.com/office/officeart/2005/8/layout/chevron2"/>
    <dgm:cxn modelId="{C455C1EF-D6B0-4C6A-B734-D704C27F5040}" type="presParOf" srcId="{3E42244E-EFFC-4D9E-98AB-1911ECB5A5DB}" destId="{A0C990EC-260F-4AD8-8267-D41C8763F325}" srcOrd="1" destOrd="0" presId="urn:microsoft.com/office/officeart/2005/8/layout/chevron2"/>
    <dgm:cxn modelId="{6C4772A5-0EA9-4B0B-B3E1-CA1902504B4E}" type="presParOf" srcId="{E1338DE5-F475-49C2-9E13-5930BBC901DD}" destId="{C6B5911C-6445-4EFD-A49D-D7A2AABC95E9}" srcOrd="3" destOrd="0" presId="urn:microsoft.com/office/officeart/2005/8/layout/chevron2"/>
    <dgm:cxn modelId="{E0864031-E58F-4AE0-B776-616B8CA1E5B2}" type="presParOf" srcId="{E1338DE5-F475-49C2-9E13-5930BBC901DD}" destId="{CD3499A5-8D63-473E-8D54-B883D22E0B7E}" srcOrd="4" destOrd="0" presId="urn:microsoft.com/office/officeart/2005/8/layout/chevron2"/>
    <dgm:cxn modelId="{25360603-4AB5-45C1-9FD9-B0895FFE0668}" type="presParOf" srcId="{CD3499A5-8D63-473E-8D54-B883D22E0B7E}" destId="{08F95B12-3A7A-4F97-9786-4985A08C0527}" srcOrd="0" destOrd="0" presId="urn:microsoft.com/office/officeart/2005/8/layout/chevron2"/>
    <dgm:cxn modelId="{D884934C-46CF-465C-9598-D11B4A3923C5}" type="presParOf" srcId="{CD3499A5-8D63-473E-8D54-B883D22E0B7E}" destId="{EB329E18-FC5B-4820-B878-E53798AC0559}"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436C2A-2D68-4075-BA56-2149ABC1CA5A}" type="doc">
      <dgm:prSet loTypeId="urn:microsoft.com/office/officeart/2005/8/layout/chevron2" loCatId="list" qsTypeId="urn:microsoft.com/office/officeart/2005/8/quickstyle/3d7" qsCatId="3D" csTypeId="urn:microsoft.com/office/officeart/2005/8/colors/accent0_2" csCatId="mainScheme" phldr="1"/>
      <dgm:spPr/>
      <dgm:t>
        <a:bodyPr/>
        <a:lstStyle/>
        <a:p>
          <a:pPr rtl="1"/>
          <a:endParaRPr lang="he-IL"/>
        </a:p>
      </dgm:t>
    </dgm:pt>
    <dgm:pt modelId="{693C3E45-531A-408D-BCB6-BCD999849402}">
      <dgm:prSet phldrT="[טקסט]"/>
      <dgm:spPr/>
      <dgm:t>
        <a:bodyPr/>
        <a:lstStyle/>
        <a:p>
          <a:pPr rtl="1"/>
          <a:r>
            <a:rPr lang="en-US" dirty="0" smtClean="0"/>
            <a:t>Ela</a:t>
          </a:r>
          <a:endParaRPr lang="he-IL" dirty="0"/>
        </a:p>
      </dgm:t>
    </dgm:pt>
    <dgm:pt modelId="{6B95B76F-3BB2-4FB7-9C08-9D1270F9B711}" type="parTrans" cxnId="{7FCBA0F3-B874-43C9-8AA3-360709D1B570}">
      <dgm:prSet/>
      <dgm:spPr/>
      <dgm:t>
        <a:bodyPr/>
        <a:lstStyle/>
        <a:p>
          <a:pPr rtl="1"/>
          <a:endParaRPr lang="he-IL"/>
        </a:p>
      </dgm:t>
    </dgm:pt>
    <dgm:pt modelId="{A1D0E0E7-402C-451D-BBA2-45F15A79674F}" type="sibTrans" cxnId="{7FCBA0F3-B874-43C9-8AA3-360709D1B570}">
      <dgm:prSet/>
      <dgm:spPr/>
      <dgm:t>
        <a:bodyPr/>
        <a:lstStyle/>
        <a:p>
          <a:pPr rtl="1"/>
          <a:endParaRPr lang="he-IL"/>
        </a:p>
      </dgm:t>
    </dgm:pt>
    <dgm:pt modelId="{C9E1C56C-0D5E-4858-AF08-DD988D8CB44C}">
      <dgm:prSet phldrT="[טקסט]"/>
      <dgm:spPr/>
      <dgm:t>
        <a:bodyPr/>
        <a:lstStyle/>
        <a:p>
          <a:pPr rtl="1"/>
          <a:r>
            <a:rPr lang="en-US" dirty="0" smtClean="0"/>
            <a:t>Lost</a:t>
          </a:r>
          <a:endParaRPr lang="he-IL" dirty="0"/>
        </a:p>
      </dgm:t>
    </dgm:pt>
    <dgm:pt modelId="{1003F343-125D-4EE3-BFE9-421C439F5357}" type="parTrans" cxnId="{47662D04-837C-465B-AE8B-C3BF90530FFA}">
      <dgm:prSet/>
      <dgm:spPr/>
      <dgm:t>
        <a:bodyPr/>
        <a:lstStyle/>
        <a:p>
          <a:pPr rtl="1"/>
          <a:endParaRPr lang="he-IL"/>
        </a:p>
      </dgm:t>
    </dgm:pt>
    <dgm:pt modelId="{949392DC-6B87-4B8B-961B-AE0DD0A58F8B}" type="sibTrans" cxnId="{47662D04-837C-465B-AE8B-C3BF90530FFA}">
      <dgm:prSet/>
      <dgm:spPr/>
      <dgm:t>
        <a:bodyPr/>
        <a:lstStyle/>
        <a:p>
          <a:pPr rtl="1"/>
          <a:endParaRPr lang="he-IL"/>
        </a:p>
      </dgm:t>
    </dgm:pt>
    <dgm:pt modelId="{B856C608-FD44-4133-B69A-98C5BE74B91A}">
      <dgm:prSet phldrT="[טקסט]"/>
      <dgm:spPr/>
      <dgm:t>
        <a:bodyPr/>
        <a:lstStyle/>
        <a:p>
          <a:pPr rtl="1"/>
          <a:r>
            <a:rPr lang="en-US" dirty="0" smtClean="0"/>
            <a:t>Ron</a:t>
          </a:r>
          <a:endParaRPr lang="he-IL" dirty="0"/>
        </a:p>
      </dgm:t>
    </dgm:pt>
    <dgm:pt modelId="{2AFD1FEB-7EF3-4AD7-B727-49007F13BAEC}" type="parTrans" cxnId="{E01C90C1-D5AC-4725-A297-CF679BE5BAFC}">
      <dgm:prSet/>
      <dgm:spPr/>
      <dgm:t>
        <a:bodyPr/>
        <a:lstStyle/>
        <a:p>
          <a:pPr rtl="1"/>
          <a:endParaRPr lang="he-IL"/>
        </a:p>
      </dgm:t>
    </dgm:pt>
    <dgm:pt modelId="{AFA564F9-9383-4BE0-89D1-03D79F7C850F}" type="sibTrans" cxnId="{E01C90C1-D5AC-4725-A297-CF679BE5BAFC}">
      <dgm:prSet/>
      <dgm:spPr/>
      <dgm:t>
        <a:bodyPr/>
        <a:lstStyle/>
        <a:p>
          <a:pPr rtl="1"/>
          <a:endParaRPr lang="he-IL"/>
        </a:p>
      </dgm:t>
    </dgm:pt>
    <dgm:pt modelId="{8140FD40-FAFE-43DA-898C-956AB8EFBC8A}">
      <dgm:prSet phldrT="[טקסט]"/>
      <dgm:spPr/>
      <dgm:t>
        <a:bodyPr/>
        <a:lstStyle/>
        <a:p>
          <a:pPr rtl="1"/>
          <a:r>
            <a:rPr lang="en-US" dirty="0" smtClean="0"/>
            <a:t>Lost</a:t>
          </a:r>
          <a:endParaRPr lang="he-IL" dirty="0"/>
        </a:p>
      </dgm:t>
    </dgm:pt>
    <dgm:pt modelId="{FADDCED9-BC9F-4D1D-AF48-9B252175D251}" type="parTrans" cxnId="{FA8611DB-7F15-4CE0-8F93-778C56DA8B73}">
      <dgm:prSet/>
      <dgm:spPr/>
      <dgm:t>
        <a:bodyPr/>
        <a:lstStyle/>
        <a:p>
          <a:pPr rtl="1"/>
          <a:endParaRPr lang="he-IL"/>
        </a:p>
      </dgm:t>
    </dgm:pt>
    <dgm:pt modelId="{87DC74D3-D3FD-4918-A3F2-8B2DE46AC450}" type="sibTrans" cxnId="{FA8611DB-7F15-4CE0-8F93-778C56DA8B73}">
      <dgm:prSet/>
      <dgm:spPr/>
      <dgm:t>
        <a:bodyPr/>
        <a:lstStyle/>
        <a:p>
          <a:pPr rtl="1"/>
          <a:endParaRPr lang="he-IL"/>
        </a:p>
      </dgm:t>
    </dgm:pt>
    <dgm:pt modelId="{4CEAF93E-C507-49C6-8669-C7F809014EBA}">
      <dgm:prSet phldrT="[טקסט]"/>
      <dgm:spPr/>
      <dgm:t>
        <a:bodyPr/>
        <a:lstStyle/>
        <a:p>
          <a:pPr rtl="1"/>
          <a:r>
            <a:rPr lang="en-US" dirty="0" smtClean="0"/>
            <a:t>Danny</a:t>
          </a:r>
          <a:endParaRPr lang="he-IL" dirty="0"/>
        </a:p>
      </dgm:t>
    </dgm:pt>
    <dgm:pt modelId="{8620C081-C539-4E8E-8313-86B6690CBA78}" type="parTrans" cxnId="{B00CA5AF-04F8-45E3-88E9-09354102A648}">
      <dgm:prSet/>
      <dgm:spPr/>
      <dgm:t>
        <a:bodyPr/>
        <a:lstStyle/>
        <a:p>
          <a:pPr rtl="1"/>
          <a:endParaRPr lang="he-IL"/>
        </a:p>
      </dgm:t>
    </dgm:pt>
    <dgm:pt modelId="{762ABC40-6EF5-495A-96E0-4B0673D32814}" type="sibTrans" cxnId="{B00CA5AF-04F8-45E3-88E9-09354102A648}">
      <dgm:prSet/>
      <dgm:spPr/>
      <dgm:t>
        <a:bodyPr/>
        <a:lstStyle/>
        <a:p>
          <a:pPr rtl="1"/>
          <a:endParaRPr lang="he-IL"/>
        </a:p>
      </dgm:t>
    </dgm:pt>
    <dgm:pt modelId="{F2CDEB2C-B3F5-4395-93AA-30CA6BC953BE}">
      <dgm:prSet phldrT="[טקסט]"/>
      <dgm:spPr/>
      <dgm:t>
        <a:bodyPr/>
        <a:lstStyle/>
        <a:p>
          <a:pPr rtl="1"/>
          <a:r>
            <a:rPr lang="en-US" dirty="0" smtClean="0"/>
            <a:t>Won</a:t>
          </a:r>
          <a:endParaRPr lang="he-IL" dirty="0"/>
        </a:p>
      </dgm:t>
    </dgm:pt>
    <dgm:pt modelId="{BC3832EB-5DB5-4657-A348-40D742B692AB}" type="parTrans" cxnId="{F8BC14C0-640A-4D75-B73D-8687412C762A}">
      <dgm:prSet/>
      <dgm:spPr/>
      <dgm:t>
        <a:bodyPr/>
        <a:lstStyle/>
        <a:p>
          <a:pPr rtl="1"/>
          <a:endParaRPr lang="he-IL"/>
        </a:p>
      </dgm:t>
    </dgm:pt>
    <dgm:pt modelId="{83015813-F753-4E53-AF7C-F9C5605784AE}" type="sibTrans" cxnId="{F8BC14C0-640A-4D75-B73D-8687412C762A}">
      <dgm:prSet/>
      <dgm:spPr/>
      <dgm:t>
        <a:bodyPr/>
        <a:lstStyle/>
        <a:p>
          <a:pPr rtl="1"/>
          <a:endParaRPr lang="he-IL"/>
        </a:p>
      </dgm:t>
    </dgm:pt>
    <dgm:pt modelId="{D563F12A-9BB4-40E6-B556-5EE14D4FEB3B}">
      <dgm:prSet phldrT="[טקסט]"/>
      <dgm:spPr/>
      <dgm:t>
        <a:bodyPr/>
        <a:lstStyle/>
        <a:p>
          <a:pPr rtl="1"/>
          <a:r>
            <a:rPr lang="en-US" dirty="0" smtClean="0"/>
            <a:t>150 Points</a:t>
          </a:r>
          <a:endParaRPr lang="he-IL" dirty="0"/>
        </a:p>
      </dgm:t>
    </dgm:pt>
    <dgm:pt modelId="{85260695-0015-44AD-8145-E5393BC119A9}" type="parTrans" cxnId="{FED69BE9-0ACE-4A48-BA03-C59CB4624CCA}">
      <dgm:prSet/>
      <dgm:spPr/>
      <dgm:t>
        <a:bodyPr/>
        <a:lstStyle/>
        <a:p>
          <a:pPr rtl="1"/>
          <a:endParaRPr lang="he-IL"/>
        </a:p>
      </dgm:t>
    </dgm:pt>
    <dgm:pt modelId="{FEC97AD1-CB23-48E0-BCD2-5D3EAAB91423}" type="sibTrans" cxnId="{FED69BE9-0ACE-4A48-BA03-C59CB4624CCA}">
      <dgm:prSet/>
      <dgm:spPr/>
      <dgm:t>
        <a:bodyPr/>
        <a:lstStyle/>
        <a:p>
          <a:pPr rtl="1"/>
          <a:endParaRPr lang="he-IL"/>
        </a:p>
      </dgm:t>
    </dgm:pt>
    <dgm:pt modelId="{E1338DE5-F475-49C2-9E13-5930BBC901DD}" type="pres">
      <dgm:prSet presAssocID="{3C436C2A-2D68-4075-BA56-2149ABC1CA5A}" presName="linearFlow" presStyleCnt="0">
        <dgm:presLayoutVars>
          <dgm:dir/>
          <dgm:animLvl val="lvl"/>
          <dgm:resizeHandles val="exact"/>
        </dgm:presLayoutVars>
      </dgm:prSet>
      <dgm:spPr/>
      <dgm:t>
        <a:bodyPr/>
        <a:lstStyle/>
        <a:p>
          <a:pPr rtl="1"/>
          <a:endParaRPr lang="he-IL"/>
        </a:p>
      </dgm:t>
    </dgm:pt>
    <dgm:pt modelId="{3723B863-5783-47FF-A193-00137DB4A5FF}" type="pres">
      <dgm:prSet presAssocID="{693C3E45-531A-408D-BCB6-BCD999849402}" presName="composite" presStyleCnt="0"/>
      <dgm:spPr/>
    </dgm:pt>
    <dgm:pt modelId="{C4E93EFD-F8CF-470F-BBC7-ED8522D0F6D7}" type="pres">
      <dgm:prSet presAssocID="{693C3E45-531A-408D-BCB6-BCD999849402}" presName="parentText" presStyleLbl="alignNode1" presStyleIdx="0" presStyleCnt="3">
        <dgm:presLayoutVars>
          <dgm:chMax val="1"/>
          <dgm:bulletEnabled val="1"/>
        </dgm:presLayoutVars>
      </dgm:prSet>
      <dgm:spPr/>
      <dgm:t>
        <a:bodyPr/>
        <a:lstStyle/>
        <a:p>
          <a:pPr rtl="1"/>
          <a:endParaRPr lang="he-IL"/>
        </a:p>
      </dgm:t>
    </dgm:pt>
    <dgm:pt modelId="{EBB8A020-BC8A-4700-9EA0-F0E95F1ADBFE}" type="pres">
      <dgm:prSet presAssocID="{693C3E45-531A-408D-BCB6-BCD999849402}" presName="descendantText" presStyleLbl="alignAcc1" presStyleIdx="0" presStyleCnt="3">
        <dgm:presLayoutVars>
          <dgm:bulletEnabled val="1"/>
        </dgm:presLayoutVars>
      </dgm:prSet>
      <dgm:spPr/>
      <dgm:t>
        <a:bodyPr/>
        <a:lstStyle/>
        <a:p>
          <a:pPr rtl="1"/>
          <a:endParaRPr lang="he-IL"/>
        </a:p>
      </dgm:t>
    </dgm:pt>
    <dgm:pt modelId="{2BE8DFF2-1072-4F31-8471-3385E85C7B1C}" type="pres">
      <dgm:prSet presAssocID="{A1D0E0E7-402C-451D-BBA2-45F15A79674F}" presName="sp" presStyleCnt="0"/>
      <dgm:spPr/>
    </dgm:pt>
    <dgm:pt modelId="{3E42244E-EFFC-4D9E-98AB-1911ECB5A5DB}" type="pres">
      <dgm:prSet presAssocID="{B856C608-FD44-4133-B69A-98C5BE74B91A}" presName="composite" presStyleCnt="0"/>
      <dgm:spPr/>
    </dgm:pt>
    <dgm:pt modelId="{5931E043-65E4-4B1A-A7D0-05BD12A78127}" type="pres">
      <dgm:prSet presAssocID="{B856C608-FD44-4133-B69A-98C5BE74B91A}" presName="parentText" presStyleLbl="alignNode1" presStyleIdx="1" presStyleCnt="3">
        <dgm:presLayoutVars>
          <dgm:chMax val="1"/>
          <dgm:bulletEnabled val="1"/>
        </dgm:presLayoutVars>
      </dgm:prSet>
      <dgm:spPr/>
      <dgm:t>
        <a:bodyPr/>
        <a:lstStyle/>
        <a:p>
          <a:pPr rtl="1"/>
          <a:endParaRPr lang="he-IL"/>
        </a:p>
      </dgm:t>
    </dgm:pt>
    <dgm:pt modelId="{A0C990EC-260F-4AD8-8267-D41C8763F325}" type="pres">
      <dgm:prSet presAssocID="{B856C608-FD44-4133-B69A-98C5BE74B91A}" presName="descendantText" presStyleLbl="alignAcc1" presStyleIdx="1" presStyleCnt="3">
        <dgm:presLayoutVars>
          <dgm:bulletEnabled val="1"/>
        </dgm:presLayoutVars>
      </dgm:prSet>
      <dgm:spPr/>
      <dgm:t>
        <a:bodyPr/>
        <a:lstStyle/>
        <a:p>
          <a:pPr rtl="1"/>
          <a:endParaRPr lang="he-IL"/>
        </a:p>
      </dgm:t>
    </dgm:pt>
    <dgm:pt modelId="{C6B5911C-6445-4EFD-A49D-D7A2AABC95E9}" type="pres">
      <dgm:prSet presAssocID="{AFA564F9-9383-4BE0-89D1-03D79F7C850F}" presName="sp" presStyleCnt="0"/>
      <dgm:spPr/>
    </dgm:pt>
    <dgm:pt modelId="{CD3499A5-8D63-473E-8D54-B883D22E0B7E}" type="pres">
      <dgm:prSet presAssocID="{4CEAF93E-C507-49C6-8669-C7F809014EBA}" presName="composite" presStyleCnt="0"/>
      <dgm:spPr/>
    </dgm:pt>
    <dgm:pt modelId="{08F95B12-3A7A-4F97-9786-4985A08C0527}" type="pres">
      <dgm:prSet presAssocID="{4CEAF93E-C507-49C6-8669-C7F809014EBA}" presName="parentText" presStyleLbl="alignNode1" presStyleIdx="2" presStyleCnt="3">
        <dgm:presLayoutVars>
          <dgm:chMax val="1"/>
          <dgm:bulletEnabled val="1"/>
        </dgm:presLayoutVars>
      </dgm:prSet>
      <dgm:spPr/>
      <dgm:t>
        <a:bodyPr/>
        <a:lstStyle/>
        <a:p>
          <a:pPr rtl="1"/>
          <a:endParaRPr lang="he-IL"/>
        </a:p>
      </dgm:t>
    </dgm:pt>
    <dgm:pt modelId="{EB329E18-FC5B-4820-B878-E53798AC0559}" type="pres">
      <dgm:prSet presAssocID="{4CEAF93E-C507-49C6-8669-C7F809014EBA}" presName="descendantText" presStyleLbl="alignAcc1" presStyleIdx="2" presStyleCnt="3">
        <dgm:presLayoutVars>
          <dgm:bulletEnabled val="1"/>
        </dgm:presLayoutVars>
      </dgm:prSet>
      <dgm:spPr/>
      <dgm:t>
        <a:bodyPr/>
        <a:lstStyle/>
        <a:p>
          <a:pPr rtl="1"/>
          <a:endParaRPr lang="he-IL"/>
        </a:p>
      </dgm:t>
    </dgm:pt>
  </dgm:ptLst>
  <dgm:cxnLst>
    <dgm:cxn modelId="{000F2DE2-42ED-4C23-BD4C-BA089CD348A2}" type="presOf" srcId="{C9E1C56C-0D5E-4858-AF08-DD988D8CB44C}" destId="{EBB8A020-BC8A-4700-9EA0-F0E95F1ADBFE}" srcOrd="0" destOrd="0" presId="urn:microsoft.com/office/officeart/2005/8/layout/chevron2"/>
    <dgm:cxn modelId="{B00CA5AF-04F8-45E3-88E9-09354102A648}" srcId="{3C436C2A-2D68-4075-BA56-2149ABC1CA5A}" destId="{4CEAF93E-C507-49C6-8669-C7F809014EBA}" srcOrd="2" destOrd="0" parTransId="{8620C081-C539-4E8E-8313-86B6690CBA78}" sibTransId="{762ABC40-6EF5-495A-96E0-4B0673D32814}"/>
    <dgm:cxn modelId="{892EF793-3055-4050-8DD5-54B81789DFED}" type="presOf" srcId="{D563F12A-9BB4-40E6-B556-5EE14D4FEB3B}" destId="{EB329E18-FC5B-4820-B878-E53798AC0559}" srcOrd="0" destOrd="1" presId="urn:microsoft.com/office/officeart/2005/8/layout/chevron2"/>
    <dgm:cxn modelId="{4C00FB95-4647-4087-BC3F-6DBC62E04A13}" type="presOf" srcId="{B856C608-FD44-4133-B69A-98C5BE74B91A}" destId="{5931E043-65E4-4B1A-A7D0-05BD12A78127}" srcOrd="0" destOrd="0" presId="urn:microsoft.com/office/officeart/2005/8/layout/chevron2"/>
    <dgm:cxn modelId="{E01C90C1-D5AC-4725-A297-CF679BE5BAFC}" srcId="{3C436C2A-2D68-4075-BA56-2149ABC1CA5A}" destId="{B856C608-FD44-4133-B69A-98C5BE74B91A}" srcOrd="1" destOrd="0" parTransId="{2AFD1FEB-7EF3-4AD7-B727-49007F13BAEC}" sibTransId="{AFA564F9-9383-4BE0-89D1-03D79F7C850F}"/>
    <dgm:cxn modelId="{FED69BE9-0ACE-4A48-BA03-C59CB4624CCA}" srcId="{4CEAF93E-C507-49C6-8669-C7F809014EBA}" destId="{D563F12A-9BB4-40E6-B556-5EE14D4FEB3B}" srcOrd="1" destOrd="0" parTransId="{85260695-0015-44AD-8145-E5393BC119A9}" sibTransId="{FEC97AD1-CB23-48E0-BCD2-5D3EAAB91423}"/>
    <dgm:cxn modelId="{47662D04-837C-465B-AE8B-C3BF90530FFA}" srcId="{693C3E45-531A-408D-BCB6-BCD999849402}" destId="{C9E1C56C-0D5E-4858-AF08-DD988D8CB44C}" srcOrd="0" destOrd="0" parTransId="{1003F343-125D-4EE3-BFE9-421C439F5357}" sibTransId="{949392DC-6B87-4B8B-961B-AE0DD0A58F8B}"/>
    <dgm:cxn modelId="{7FCBA0F3-B874-43C9-8AA3-360709D1B570}" srcId="{3C436C2A-2D68-4075-BA56-2149ABC1CA5A}" destId="{693C3E45-531A-408D-BCB6-BCD999849402}" srcOrd="0" destOrd="0" parTransId="{6B95B76F-3BB2-4FB7-9C08-9D1270F9B711}" sibTransId="{A1D0E0E7-402C-451D-BBA2-45F15A79674F}"/>
    <dgm:cxn modelId="{D4478202-95F1-4BA2-8FC5-787B3F4A5344}" type="presOf" srcId="{3C436C2A-2D68-4075-BA56-2149ABC1CA5A}" destId="{E1338DE5-F475-49C2-9E13-5930BBC901DD}" srcOrd="0" destOrd="0" presId="urn:microsoft.com/office/officeart/2005/8/layout/chevron2"/>
    <dgm:cxn modelId="{FA26D53E-FD36-441D-8A69-5165C34DED24}" type="presOf" srcId="{F2CDEB2C-B3F5-4395-93AA-30CA6BC953BE}" destId="{EB329E18-FC5B-4820-B878-E53798AC0559}" srcOrd="0" destOrd="0" presId="urn:microsoft.com/office/officeart/2005/8/layout/chevron2"/>
    <dgm:cxn modelId="{AB8A969D-174C-4B3E-9F87-5ABD88442D49}" type="presOf" srcId="{8140FD40-FAFE-43DA-898C-956AB8EFBC8A}" destId="{A0C990EC-260F-4AD8-8267-D41C8763F325}" srcOrd="0" destOrd="0" presId="urn:microsoft.com/office/officeart/2005/8/layout/chevron2"/>
    <dgm:cxn modelId="{79D10540-8B73-45FD-A4A9-3EF088EE7C28}" type="presOf" srcId="{693C3E45-531A-408D-BCB6-BCD999849402}" destId="{C4E93EFD-F8CF-470F-BBC7-ED8522D0F6D7}" srcOrd="0" destOrd="0" presId="urn:microsoft.com/office/officeart/2005/8/layout/chevron2"/>
    <dgm:cxn modelId="{C3F31D00-8758-4FDB-AEF4-B292E01DC07E}" type="presOf" srcId="{4CEAF93E-C507-49C6-8669-C7F809014EBA}" destId="{08F95B12-3A7A-4F97-9786-4985A08C0527}" srcOrd="0" destOrd="0" presId="urn:microsoft.com/office/officeart/2005/8/layout/chevron2"/>
    <dgm:cxn modelId="{F8BC14C0-640A-4D75-B73D-8687412C762A}" srcId="{4CEAF93E-C507-49C6-8669-C7F809014EBA}" destId="{F2CDEB2C-B3F5-4395-93AA-30CA6BC953BE}" srcOrd="0" destOrd="0" parTransId="{BC3832EB-5DB5-4657-A348-40D742B692AB}" sibTransId="{83015813-F753-4E53-AF7C-F9C5605784AE}"/>
    <dgm:cxn modelId="{FA8611DB-7F15-4CE0-8F93-778C56DA8B73}" srcId="{B856C608-FD44-4133-B69A-98C5BE74B91A}" destId="{8140FD40-FAFE-43DA-898C-956AB8EFBC8A}" srcOrd="0" destOrd="0" parTransId="{FADDCED9-BC9F-4D1D-AF48-9B252175D251}" sibTransId="{87DC74D3-D3FD-4918-A3F2-8B2DE46AC450}"/>
    <dgm:cxn modelId="{08C030E4-96BD-4ECB-B5A9-A1BB811A19C5}" type="presParOf" srcId="{E1338DE5-F475-49C2-9E13-5930BBC901DD}" destId="{3723B863-5783-47FF-A193-00137DB4A5FF}" srcOrd="0" destOrd="0" presId="urn:microsoft.com/office/officeart/2005/8/layout/chevron2"/>
    <dgm:cxn modelId="{D63B6137-7F5D-4B20-B7D7-4E050912542D}" type="presParOf" srcId="{3723B863-5783-47FF-A193-00137DB4A5FF}" destId="{C4E93EFD-F8CF-470F-BBC7-ED8522D0F6D7}" srcOrd="0" destOrd="0" presId="urn:microsoft.com/office/officeart/2005/8/layout/chevron2"/>
    <dgm:cxn modelId="{DF3A2010-04F3-4FAF-BAC7-C8890F8E08E9}" type="presParOf" srcId="{3723B863-5783-47FF-A193-00137DB4A5FF}" destId="{EBB8A020-BC8A-4700-9EA0-F0E95F1ADBFE}" srcOrd="1" destOrd="0" presId="urn:microsoft.com/office/officeart/2005/8/layout/chevron2"/>
    <dgm:cxn modelId="{4EEDADEF-627B-47CE-991E-21BE2A8BCD09}" type="presParOf" srcId="{E1338DE5-F475-49C2-9E13-5930BBC901DD}" destId="{2BE8DFF2-1072-4F31-8471-3385E85C7B1C}" srcOrd="1" destOrd="0" presId="urn:microsoft.com/office/officeart/2005/8/layout/chevron2"/>
    <dgm:cxn modelId="{66D0DE8E-702C-4B95-93ED-8177FCA9CBBA}" type="presParOf" srcId="{E1338DE5-F475-49C2-9E13-5930BBC901DD}" destId="{3E42244E-EFFC-4D9E-98AB-1911ECB5A5DB}" srcOrd="2" destOrd="0" presId="urn:microsoft.com/office/officeart/2005/8/layout/chevron2"/>
    <dgm:cxn modelId="{448E393C-C5C4-4E3F-881D-2F13E9070EB9}" type="presParOf" srcId="{3E42244E-EFFC-4D9E-98AB-1911ECB5A5DB}" destId="{5931E043-65E4-4B1A-A7D0-05BD12A78127}" srcOrd="0" destOrd="0" presId="urn:microsoft.com/office/officeart/2005/8/layout/chevron2"/>
    <dgm:cxn modelId="{1C19B086-01EC-490E-879A-16D3516C237E}" type="presParOf" srcId="{3E42244E-EFFC-4D9E-98AB-1911ECB5A5DB}" destId="{A0C990EC-260F-4AD8-8267-D41C8763F325}" srcOrd="1" destOrd="0" presId="urn:microsoft.com/office/officeart/2005/8/layout/chevron2"/>
    <dgm:cxn modelId="{290A1CFC-765E-4DF4-BF8F-C09207603BEE}" type="presParOf" srcId="{E1338DE5-F475-49C2-9E13-5930BBC901DD}" destId="{C6B5911C-6445-4EFD-A49D-D7A2AABC95E9}" srcOrd="3" destOrd="0" presId="urn:microsoft.com/office/officeart/2005/8/layout/chevron2"/>
    <dgm:cxn modelId="{CA127694-BA01-4F56-8253-36846E4D1311}" type="presParOf" srcId="{E1338DE5-F475-49C2-9E13-5930BBC901DD}" destId="{CD3499A5-8D63-473E-8D54-B883D22E0B7E}" srcOrd="4" destOrd="0" presId="urn:microsoft.com/office/officeart/2005/8/layout/chevron2"/>
    <dgm:cxn modelId="{C833C13B-4D99-4A25-B7D5-2C06C312FEEF}" type="presParOf" srcId="{CD3499A5-8D63-473E-8D54-B883D22E0B7E}" destId="{08F95B12-3A7A-4F97-9786-4985A08C0527}" srcOrd="0" destOrd="0" presId="urn:microsoft.com/office/officeart/2005/8/layout/chevron2"/>
    <dgm:cxn modelId="{3E198BA5-A3F9-44EC-93D2-E77C486E5999}" type="presParOf" srcId="{CD3499A5-8D63-473E-8D54-B883D22E0B7E}" destId="{EB329E18-FC5B-4820-B878-E53798AC0559}"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A1B4AD-0D34-46EF-94AB-9185A8818AC2}" type="doc">
      <dgm:prSet loTypeId="urn:microsoft.com/office/officeart/2005/8/layout/vList5" loCatId="list" qsTypeId="urn:microsoft.com/office/officeart/2005/8/quickstyle/simple5" qsCatId="simple" csTypeId="urn:microsoft.com/office/officeart/2005/8/colors/accent2_2" csCatId="accent2" phldr="1"/>
      <dgm:spPr/>
      <dgm:t>
        <a:bodyPr/>
        <a:lstStyle/>
        <a:p>
          <a:pPr rtl="1"/>
          <a:endParaRPr lang="he-IL"/>
        </a:p>
      </dgm:t>
    </dgm:pt>
    <dgm:pt modelId="{F32EE02A-61D5-4E60-ACED-3022ED75B44C}">
      <dgm:prSet phldrT="[טקסט]"/>
      <dgm:spPr/>
      <dgm:t>
        <a:bodyPr/>
        <a:lstStyle/>
        <a:p>
          <a:pPr rtl="1"/>
          <a:r>
            <a:rPr lang="he-IL" dirty="0" smtClean="0"/>
            <a:t>1</a:t>
          </a:r>
          <a:endParaRPr lang="he-IL" dirty="0"/>
        </a:p>
      </dgm:t>
    </dgm:pt>
    <dgm:pt modelId="{29C70A8D-4A02-4A62-AE14-2D3BF872D12C}" type="parTrans" cxnId="{EB70254C-7422-43D0-855F-16AAB2B9A450}">
      <dgm:prSet/>
      <dgm:spPr/>
      <dgm:t>
        <a:bodyPr/>
        <a:lstStyle/>
        <a:p>
          <a:pPr rtl="1"/>
          <a:endParaRPr lang="he-IL"/>
        </a:p>
      </dgm:t>
    </dgm:pt>
    <dgm:pt modelId="{B095A842-58C6-4659-B272-4D25299C59A3}" type="sibTrans" cxnId="{EB70254C-7422-43D0-855F-16AAB2B9A450}">
      <dgm:prSet/>
      <dgm:spPr/>
      <dgm:t>
        <a:bodyPr/>
        <a:lstStyle/>
        <a:p>
          <a:pPr rtl="1"/>
          <a:endParaRPr lang="he-IL"/>
        </a:p>
      </dgm:t>
    </dgm:pt>
    <dgm:pt modelId="{481531C8-D247-4472-8FDC-401FEACE9707}">
      <dgm:prSet phldrT="[טקסט]"/>
      <dgm:spPr/>
      <dgm:t>
        <a:bodyPr/>
        <a:lstStyle/>
        <a:p>
          <a:pPr rtl="1"/>
          <a:r>
            <a:rPr lang="en-US" dirty="0" err="1" smtClean="0"/>
            <a:t>Moti</a:t>
          </a:r>
          <a:endParaRPr lang="he-IL" dirty="0"/>
        </a:p>
      </dgm:t>
    </dgm:pt>
    <dgm:pt modelId="{CAC1E09C-6CDD-4823-9B4E-3FC6ED68FC97}" type="parTrans" cxnId="{22F49589-400D-45FE-91B7-8D779AAA2B7D}">
      <dgm:prSet/>
      <dgm:spPr/>
      <dgm:t>
        <a:bodyPr/>
        <a:lstStyle/>
        <a:p>
          <a:pPr rtl="1"/>
          <a:endParaRPr lang="he-IL"/>
        </a:p>
      </dgm:t>
    </dgm:pt>
    <dgm:pt modelId="{2F4025BC-9E6E-44E2-BCAA-788E7F3154A6}" type="sibTrans" cxnId="{22F49589-400D-45FE-91B7-8D779AAA2B7D}">
      <dgm:prSet/>
      <dgm:spPr/>
      <dgm:t>
        <a:bodyPr/>
        <a:lstStyle/>
        <a:p>
          <a:pPr rtl="1"/>
          <a:endParaRPr lang="he-IL"/>
        </a:p>
      </dgm:t>
    </dgm:pt>
    <dgm:pt modelId="{4518A006-6B2F-4C6B-9992-03BF84B7B0B4}">
      <dgm:prSet phldrT="[טקסט]"/>
      <dgm:spPr/>
      <dgm:t>
        <a:bodyPr/>
        <a:lstStyle/>
        <a:p>
          <a:pPr rtl="1"/>
          <a:r>
            <a:rPr lang="en-US" dirty="0" smtClean="0"/>
            <a:t>1054</a:t>
          </a:r>
          <a:endParaRPr lang="he-IL" dirty="0"/>
        </a:p>
      </dgm:t>
    </dgm:pt>
    <dgm:pt modelId="{600874B1-FCC9-44C2-96AF-16D86B8B71DD}" type="parTrans" cxnId="{B408383D-2767-4200-898A-BF338EE9FC7C}">
      <dgm:prSet/>
      <dgm:spPr/>
      <dgm:t>
        <a:bodyPr/>
        <a:lstStyle/>
        <a:p>
          <a:pPr rtl="1"/>
          <a:endParaRPr lang="he-IL"/>
        </a:p>
      </dgm:t>
    </dgm:pt>
    <dgm:pt modelId="{6C42284A-DA03-41C2-828A-C724161ACDB4}" type="sibTrans" cxnId="{B408383D-2767-4200-898A-BF338EE9FC7C}">
      <dgm:prSet/>
      <dgm:spPr/>
      <dgm:t>
        <a:bodyPr/>
        <a:lstStyle/>
        <a:p>
          <a:pPr rtl="1"/>
          <a:endParaRPr lang="he-IL"/>
        </a:p>
      </dgm:t>
    </dgm:pt>
    <dgm:pt modelId="{635ED043-523E-401B-AF1A-2034C795FCB9}">
      <dgm:prSet phldrT="[טקסט]"/>
      <dgm:spPr/>
      <dgm:t>
        <a:bodyPr/>
        <a:lstStyle/>
        <a:p>
          <a:pPr rtl="1"/>
          <a:r>
            <a:rPr lang="he-IL" dirty="0" smtClean="0"/>
            <a:t>2</a:t>
          </a:r>
          <a:endParaRPr lang="he-IL" dirty="0"/>
        </a:p>
      </dgm:t>
    </dgm:pt>
    <dgm:pt modelId="{AE15C6B9-E8B8-4C4E-9DA9-524C2DA0F1CF}" type="parTrans" cxnId="{C4ECD9F0-4F77-43E5-8095-E96B1942487A}">
      <dgm:prSet/>
      <dgm:spPr/>
      <dgm:t>
        <a:bodyPr/>
        <a:lstStyle/>
        <a:p>
          <a:pPr rtl="1"/>
          <a:endParaRPr lang="he-IL"/>
        </a:p>
      </dgm:t>
    </dgm:pt>
    <dgm:pt modelId="{130E7C92-2CDE-45A5-9E07-7F21D9727B62}" type="sibTrans" cxnId="{C4ECD9F0-4F77-43E5-8095-E96B1942487A}">
      <dgm:prSet/>
      <dgm:spPr/>
      <dgm:t>
        <a:bodyPr/>
        <a:lstStyle/>
        <a:p>
          <a:pPr rtl="1"/>
          <a:endParaRPr lang="he-IL"/>
        </a:p>
      </dgm:t>
    </dgm:pt>
    <dgm:pt modelId="{FC5D638F-8226-4BA5-953D-7FB2188FD945}">
      <dgm:prSet phldrT="[טקסט]"/>
      <dgm:spPr/>
      <dgm:t>
        <a:bodyPr/>
        <a:lstStyle/>
        <a:p>
          <a:pPr rtl="1"/>
          <a:r>
            <a:rPr lang="en-US" dirty="0" smtClean="0"/>
            <a:t>Danny</a:t>
          </a:r>
          <a:endParaRPr lang="he-IL" dirty="0"/>
        </a:p>
      </dgm:t>
    </dgm:pt>
    <dgm:pt modelId="{49C8EAB8-241C-41E4-8799-01A3CD05B0AE}" type="parTrans" cxnId="{AE550CF7-754B-4746-9469-3A03A454EAED}">
      <dgm:prSet/>
      <dgm:spPr/>
      <dgm:t>
        <a:bodyPr/>
        <a:lstStyle/>
        <a:p>
          <a:pPr rtl="1"/>
          <a:endParaRPr lang="he-IL"/>
        </a:p>
      </dgm:t>
    </dgm:pt>
    <dgm:pt modelId="{03A4F057-446C-4148-BF1F-78C622D4F223}" type="sibTrans" cxnId="{AE550CF7-754B-4746-9469-3A03A454EAED}">
      <dgm:prSet/>
      <dgm:spPr/>
      <dgm:t>
        <a:bodyPr/>
        <a:lstStyle/>
        <a:p>
          <a:pPr rtl="1"/>
          <a:endParaRPr lang="he-IL"/>
        </a:p>
      </dgm:t>
    </dgm:pt>
    <dgm:pt modelId="{9B2C5F01-AB74-4592-BCE2-13D91720B3C1}">
      <dgm:prSet phldrT="[טקסט]"/>
      <dgm:spPr/>
      <dgm:t>
        <a:bodyPr/>
        <a:lstStyle/>
        <a:p>
          <a:pPr rtl="1"/>
          <a:r>
            <a:rPr lang="en-US" dirty="0" smtClean="0"/>
            <a:t>158</a:t>
          </a:r>
          <a:endParaRPr lang="he-IL" dirty="0"/>
        </a:p>
      </dgm:t>
    </dgm:pt>
    <dgm:pt modelId="{E56DFFBF-6E03-44CE-AA1E-F0859A22593E}" type="parTrans" cxnId="{7006944E-F05A-49DB-B7A3-0009997ED5FB}">
      <dgm:prSet/>
      <dgm:spPr/>
      <dgm:t>
        <a:bodyPr/>
        <a:lstStyle/>
        <a:p>
          <a:pPr rtl="1"/>
          <a:endParaRPr lang="he-IL"/>
        </a:p>
      </dgm:t>
    </dgm:pt>
    <dgm:pt modelId="{3DDEAF0B-61FF-4BCC-B2CC-1B785C5B2BC6}" type="sibTrans" cxnId="{7006944E-F05A-49DB-B7A3-0009997ED5FB}">
      <dgm:prSet/>
      <dgm:spPr/>
      <dgm:t>
        <a:bodyPr/>
        <a:lstStyle/>
        <a:p>
          <a:pPr rtl="1"/>
          <a:endParaRPr lang="he-IL"/>
        </a:p>
      </dgm:t>
    </dgm:pt>
    <dgm:pt modelId="{073FF093-FD02-4028-B7C3-EFD14C72F6FB}">
      <dgm:prSet phldrT="[טקסט]"/>
      <dgm:spPr/>
      <dgm:t>
        <a:bodyPr/>
        <a:lstStyle/>
        <a:p>
          <a:pPr rtl="1"/>
          <a:r>
            <a:rPr lang="he-IL" dirty="0" smtClean="0"/>
            <a:t>3</a:t>
          </a:r>
          <a:endParaRPr lang="he-IL" dirty="0"/>
        </a:p>
      </dgm:t>
    </dgm:pt>
    <dgm:pt modelId="{28D7A026-3B71-4A09-9DD6-5FAC9883F1BE}" type="parTrans" cxnId="{489736D9-C194-43BF-BB8F-3E0D7601B0A3}">
      <dgm:prSet/>
      <dgm:spPr/>
      <dgm:t>
        <a:bodyPr/>
        <a:lstStyle/>
        <a:p>
          <a:pPr rtl="1"/>
          <a:endParaRPr lang="he-IL"/>
        </a:p>
      </dgm:t>
    </dgm:pt>
    <dgm:pt modelId="{B9D48C34-95D3-49C7-AA61-A8597B14A44C}" type="sibTrans" cxnId="{489736D9-C194-43BF-BB8F-3E0D7601B0A3}">
      <dgm:prSet/>
      <dgm:spPr/>
      <dgm:t>
        <a:bodyPr/>
        <a:lstStyle/>
        <a:p>
          <a:pPr rtl="1"/>
          <a:endParaRPr lang="he-IL"/>
        </a:p>
      </dgm:t>
    </dgm:pt>
    <dgm:pt modelId="{9A5C1075-F58A-4FD5-AEB1-91E0AB07E727}">
      <dgm:prSet phldrT="[טקסט]"/>
      <dgm:spPr/>
      <dgm:t>
        <a:bodyPr/>
        <a:lstStyle/>
        <a:p>
          <a:pPr rtl="1"/>
          <a:r>
            <a:rPr lang="en-US" dirty="0" smtClean="0"/>
            <a:t>Ron</a:t>
          </a:r>
          <a:endParaRPr lang="he-IL" dirty="0"/>
        </a:p>
      </dgm:t>
    </dgm:pt>
    <dgm:pt modelId="{FA13977C-B494-4EAF-8AB2-8E3A39015DD8}" type="parTrans" cxnId="{93E4394A-683F-48D5-9AA3-7F7151C66903}">
      <dgm:prSet/>
      <dgm:spPr/>
      <dgm:t>
        <a:bodyPr/>
        <a:lstStyle/>
        <a:p>
          <a:pPr rtl="1"/>
          <a:endParaRPr lang="he-IL"/>
        </a:p>
      </dgm:t>
    </dgm:pt>
    <dgm:pt modelId="{031A8E38-DA96-430F-B73B-341EAC69C0BC}" type="sibTrans" cxnId="{93E4394A-683F-48D5-9AA3-7F7151C66903}">
      <dgm:prSet/>
      <dgm:spPr/>
      <dgm:t>
        <a:bodyPr/>
        <a:lstStyle/>
        <a:p>
          <a:pPr rtl="1"/>
          <a:endParaRPr lang="he-IL"/>
        </a:p>
      </dgm:t>
    </dgm:pt>
    <dgm:pt modelId="{AC0383E2-627F-4772-A878-4CFBAD920BDE}">
      <dgm:prSet phldrT="[טקסט]"/>
      <dgm:spPr/>
      <dgm:t>
        <a:bodyPr/>
        <a:lstStyle/>
        <a:p>
          <a:pPr rtl="1"/>
          <a:r>
            <a:rPr lang="en-US" dirty="0" smtClean="0"/>
            <a:t>101</a:t>
          </a:r>
          <a:endParaRPr lang="he-IL" dirty="0"/>
        </a:p>
      </dgm:t>
    </dgm:pt>
    <dgm:pt modelId="{57B256A2-8BDC-45A8-A761-55C09BDF21A9}" type="parTrans" cxnId="{2F60DF81-C5C3-4752-A2C8-20BE7516E99B}">
      <dgm:prSet/>
      <dgm:spPr/>
      <dgm:t>
        <a:bodyPr/>
        <a:lstStyle/>
        <a:p>
          <a:pPr rtl="1"/>
          <a:endParaRPr lang="he-IL"/>
        </a:p>
      </dgm:t>
    </dgm:pt>
    <dgm:pt modelId="{4D4A5073-EACD-437B-A1F8-7F038E9C1B8B}" type="sibTrans" cxnId="{2F60DF81-C5C3-4752-A2C8-20BE7516E99B}">
      <dgm:prSet/>
      <dgm:spPr/>
      <dgm:t>
        <a:bodyPr/>
        <a:lstStyle/>
        <a:p>
          <a:pPr rtl="1"/>
          <a:endParaRPr lang="he-IL"/>
        </a:p>
      </dgm:t>
    </dgm:pt>
    <dgm:pt modelId="{ED811AF4-E3DD-4CC6-A695-9BECA0CA3F63}">
      <dgm:prSet/>
      <dgm:spPr/>
      <dgm:t>
        <a:bodyPr/>
        <a:lstStyle/>
        <a:p>
          <a:pPr rtl="1"/>
          <a:r>
            <a:rPr lang="en-US" dirty="0" smtClean="0"/>
            <a:t>4</a:t>
          </a:r>
          <a:endParaRPr lang="he-IL" dirty="0"/>
        </a:p>
      </dgm:t>
    </dgm:pt>
    <dgm:pt modelId="{DF2BD808-A6D5-448B-ACF8-9E09DC57A36C}" type="parTrans" cxnId="{0BA085C6-E45A-456D-BF82-8842C9853FAB}">
      <dgm:prSet/>
      <dgm:spPr/>
      <dgm:t>
        <a:bodyPr/>
        <a:lstStyle/>
        <a:p>
          <a:pPr rtl="1"/>
          <a:endParaRPr lang="he-IL"/>
        </a:p>
      </dgm:t>
    </dgm:pt>
    <dgm:pt modelId="{4A3791D9-E1F0-4FBB-BDD5-E267121B00C2}" type="sibTrans" cxnId="{0BA085C6-E45A-456D-BF82-8842C9853FAB}">
      <dgm:prSet/>
      <dgm:spPr/>
      <dgm:t>
        <a:bodyPr/>
        <a:lstStyle/>
        <a:p>
          <a:pPr rtl="1"/>
          <a:endParaRPr lang="he-IL"/>
        </a:p>
      </dgm:t>
    </dgm:pt>
    <dgm:pt modelId="{E9E10CDE-A715-43C7-9BFB-93B3DF31D41F}">
      <dgm:prSet/>
      <dgm:spPr/>
      <dgm:t>
        <a:bodyPr/>
        <a:lstStyle/>
        <a:p>
          <a:pPr rtl="1"/>
          <a:r>
            <a:rPr lang="en-US" dirty="0" smtClean="0"/>
            <a:t>5</a:t>
          </a:r>
          <a:endParaRPr lang="he-IL" dirty="0"/>
        </a:p>
      </dgm:t>
    </dgm:pt>
    <dgm:pt modelId="{D905DC21-691B-4E2E-91A3-9BC06E114405}" type="parTrans" cxnId="{BD3C7EF1-EDEF-482E-AF76-3E4481A8BFC1}">
      <dgm:prSet/>
      <dgm:spPr/>
      <dgm:t>
        <a:bodyPr/>
        <a:lstStyle/>
        <a:p>
          <a:pPr rtl="1"/>
          <a:endParaRPr lang="he-IL"/>
        </a:p>
      </dgm:t>
    </dgm:pt>
    <dgm:pt modelId="{077CEE65-CA28-4359-846A-6846AD2EB4AF}" type="sibTrans" cxnId="{BD3C7EF1-EDEF-482E-AF76-3E4481A8BFC1}">
      <dgm:prSet/>
      <dgm:spPr/>
      <dgm:t>
        <a:bodyPr/>
        <a:lstStyle/>
        <a:p>
          <a:pPr rtl="1"/>
          <a:endParaRPr lang="he-IL"/>
        </a:p>
      </dgm:t>
    </dgm:pt>
    <dgm:pt modelId="{D4BDFA1A-48A3-457B-BE26-B822D015A122}">
      <dgm:prSet/>
      <dgm:spPr/>
      <dgm:t>
        <a:bodyPr/>
        <a:lstStyle/>
        <a:p>
          <a:pPr rtl="1"/>
          <a:r>
            <a:rPr lang="en-US" dirty="0" smtClean="0"/>
            <a:t>6</a:t>
          </a:r>
          <a:endParaRPr lang="he-IL" dirty="0"/>
        </a:p>
      </dgm:t>
    </dgm:pt>
    <dgm:pt modelId="{062611B0-C66F-4C89-99A5-9023F4086D10}" type="parTrans" cxnId="{8956C5E5-1EFA-42AB-8505-A56472945691}">
      <dgm:prSet/>
      <dgm:spPr/>
      <dgm:t>
        <a:bodyPr/>
        <a:lstStyle/>
        <a:p>
          <a:pPr rtl="1"/>
          <a:endParaRPr lang="he-IL"/>
        </a:p>
      </dgm:t>
    </dgm:pt>
    <dgm:pt modelId="{C0DFB055-6818-4417-943A-B4F69A8DE190}" type="sibTrans" cxnId="{8956C5E5-1EFA-42AB-8505-A56472945691}">
      <dgm:prSet/>
      <dgm:spPr/>
      <dgm:t>
        <a:bodyPr/>
        <a:lstStyle/>
        <a:p>
          <a:pPr rtl="1"/>
          <a:endParaRPr lang="he-IL"/>
        </a:p>
      </dgm:t>
    </dgm:pt>
    <dgm:pt modelId="{750EE66C-199E-476D-83C7-ADF02B38BA51}">
      <dgm:prSet/>
      <dgm:spPr/>
      <dgm:t>
        <a:bodyPr/>
        <a:lstStyle/>
        <a:p>
          <a:pPr rtl="1"/>
          <a:r>
            <a:rPr lang="en-US" dirty="0" smtClean="0"/>
            <a:t>7</a:t>
          </a:r>
          <a:endParaRPr lang="he-IL" dirty="0"/>
        </a:p>
      </dgm:t>
    </dgm:pt>
    <dgm:pt modelId="{C72225ED-1B55-463F-A459-6EE5EDD0E0F3}" type="parTrans" cxnId="{60A6DD0F-6DE6-4D23-99BB-AEDD1F03EADC}">
      <dgm:prSet/>
      <dgm:spPr/>
      <dgm:t>
        <a:bodyPr/>
        <a:lstStyle/>
        <a:p>
          <a:pPr rtl="1"/>
          <a:endParaRPr lang="he-IL"/>
        </a:p>
      </dgm:t>
    </dgm:pt>
    <dgm:pt modelId="{3E32EEB3-4293-421F-B5C3-420BA892194A}" type="sibTrans" cxnId="{60A6DD0F-6DE6-4D23-99BB-AEDD1F03EADC}">
      <dgm:prSet/>
      <dgm:spPr/>
      <dgm:t>
        <a:bodyPr/>
        <a:lstStyle/>
        <a:p>
          <a:pPr rtl="1"/>
          <a:endParaRPr lang="he-IL"/>
        </a:p>
      </dgm:t>
    </dgm:pt>
    <dgm:pt modelId="{D681C8AD-4284-4DB0-ABAE-0DC9BC7704C0}">
      <dgm:prSet/>
      <dgm:spPr/>
      <dgm:t>
        <a:bodyPr/>
        <a:lstStyle/>
        <a:p>
          <a:pPr rtl="1"/>
          <a:r>
            <a:rPr lang="en-US" dirty="0" smtClean="0"/>
            <a:t>8</a:t>
          </a:r>
          <a:endParaRPr lang="he-IL" dirty="0"/>
        </a:p>
      </dgm:t>
    </dgm:pt>
    <dgm:pt modelId="{0B06962C-6747-4C13-8E68-04056D7E79C4}" type="parTrans" cxnId="{24F49117-E180-4D74-AEC5-421144D9AB3D}">
      <dgm:prSet/>
      <dgm:spPr/>
      <dgm:t>
        <a:bodyPr/>
        <a:lstStyle/>
        <a:p>
          <a:pPr rtl="1"/>
          <a:endParaRPr lang="he-IL"/>
        </a:p>
      </dgm:t>
    </dgm:pt>
    <dgm:pt modelId="{F5B6B13B-FFE0-4554-B6BF-9178D968EB2D}" type="sibTrans" cxnId="{24F49117-E180-4D74-AEC5-421144D9AB3D}">
      <dgm:prSet/>
      <dgm:spPr/>
      <dgm:t>
        <a:bodyPr/>
        <a:lstStyle/>
        <a:p>
          <a:pPr rtl="1"/>
          <a:endParaRPr lang="he-IL"/>
        </a:p>
      </dgm:t>
    </dgm:pt>
    <dgm:pt modelId="{3102BBB7-0CFA-419A-BCD8-208CC3EF4485}">
      <dgm:prSet/>
      <dgm:spPr/>
      <dgm:t>
        <a:bodyPr/>
        <a:lstStyle/>
        <a:p>
          <a:pPr rtl="1"/>
          <a:r>
            <a:rPr lang="en-US" dirty="0" smtClean="0"/>
            <a:t>9</a:t>
          </a:r>
          <a:endParaRPr lang="he-IL" dirty="0"/>
        </a:p>
      </dgm:t>
    </dgm:pt>
    <dgm:pt modelId="{2EEAA14C-AC47-4D20-9A18-F44AD352A003}" type="parTrans" cxnId="{3DD9BE1A-399A-41C4-B764-8F88A0F03691}">
      <dgm:prSet/>
      <dgm:spPr/>
      <dgm:t>
        <a:bodyPr/>
        <a:lstStyle/>
        <a:p>
          <a:pPr rtl="1"/>
          <a:endParaRPr lang="he-IL"/>
        </a:p>
      </dgm:t>
    </dgm:pt>
    <dgm:pt modelId="{F8629ACB-234A-4EBF-9522-6BDED8B50B4F}" type="sibTrans" cxnId="{3DD9BE1A-399A-41C4-B764-8F88A0F03691}">
      <dgm:prSet/>
      <dgm:spPr/>
      <dgm:t>
        <a:bodyPr/>
        <a:lstStyle/>
        <a:p>
          <a:pPr rtl="1"/>
          <a:endParaRPr lang="he-IL"/>
        </a:p>
      </dgm:t>
    </dgm:pt>
    <dgm:pt modelId="{0F0A0EA3-1555-4F05-B2D0-39B8FB3075B7}">
      <dgm:prSet/>
      <dgm:spPr/>
      <dgm:t>
        <a:bodyPr/>
        <a:lstStyle/>
        <a:p>
          <a:pPr rtl="1"/>
          <a:r>
            <a:rPr lang="en-US" dirty="0" smtClean="0"/>
            <a:t>10</a:t>
          </a:r>
          <a:endParaRPr lang="he-IL" dirty="0"/>
        </a:p>
      </dgm:t>
    </dgm:pt>
    <dgm:pt modelId="{94AB5DAA-6C47-49D6-87EE-972E100B1A16}" type="parTrans" cxnId="{5BCCD6B0-FBDE-4F34-AB64-ACEA08C81A17}">
      <dgm:prSet/>
      <dgm:spPr/>
      <dgm:t>
        <a:bodyPr/>
        <a:lstStyle/>
        <a:p>
          <a:pPr rtl="1"/>
          <a:endParaRPr lang="he-IL"/>
        </a:p>
      </dgm:t>
    </dgm:pt>
    <dgm:pt modelId="{EC54C089-82FA-4417-9606-F0933B8C99AC}" type="sibTrans" cxnId="{5BCCD6B0-FBDE-4F34-AB64-ACEA08C81A17}">
      <dgm:prSet/>
      <dgm:spPr/>
      <dgm:t>
        <a:bodyPr/>
        <a:lstStyle/>
        <a:p>
          <a:pPr rtl="1"/>
          <a:endParaRPr lang="he-IL"/>
        </a:p>
      </dgm:t>
    </dgm:pt>
    <dgm:pt modelId="{1CF4060D-CD56-444E-9212-A0D5E8352B6C}" type="pres">
      <dgm:prSet presAssocID="{64A1B4AD-0D34-46EF-94AB-9185A8818AC2}" presName="Name0" presStyleCnt="0">
        <dgm:presLayoutVars>
          <dgm:dir/>
          <dgm:animLvl val="lvl"/>
          <dgm:resizeHandles val="exact"/>
        </dgm:presLayoutVars>
      </dgm:prSet>
      <dgm:spPr/>
      <dgm:t>
        <a:bodyPr/>
        <a:lstStyle/>
        <a:p>
          <a:pPr rtl="1"/>
          <a:endParaRPr lang="he-IL"/>
        </a:p>
      </dgm:t>
    </dgm:pt>
    <dgm:pt modelId="{12E243F0-FF5E-4E7E-A7FC-E5D8A19597C9}" type="pres">
      <dgm:prSet presAssocID="{F32EE02A-61D5-4E60-ACED-3022ED75B44C}" presName="linNode" presStyleCnt="0"/>
      <dgm:spPr/>
    </dgm:pt>
    <dgm:pt modelId="{D312AB58-6CDD-4FD0-BF28-465F1DFE2C6F}" type="pres">
      <dgm:prSet presAssocID="{F32EE02A-61D5-4E60-ACED-3022ED75B44C}" presName="parentText" presStyleLbl="node1" presStyleIdx="0" presStyleCnt="10">
        <dgm:presLayoutVars>
          <dgm:chMax val="1"/>
          <dgm:bulletEnabled val="1"/>
        </dgm:presLayoutVars>
      </dgm:prSet>
      <dgm:spPr/>
      <dgm:t>
        <a:bodyPr/>
        <a:lstStyle/>
        <a:p>
          <a:pPr rtl="1"/>
          <a:endParaRPr lang="he-IL"/>
        </a:p>
      </dgm:t>
    </dgm:pt>
    <dgm:pt modelId="{E105ECA4-ADC7-485D-B721-ABD0D47DF36F}" type="pres">
      <dgm:prSet presAssocID="{F32EE02A-61D5-4E60-ACED-3022ED75B44C}" presName="descendantText" presStyleLbl="alignAccFollowNode1" presStyleIdx="0" presStyleCnt="3">
        <dgm:presLayoutVars>
          <dgm:bulletEnabled val="1"/>
        </dgm:presLayoutVars>
      </dgm:prSet>
      <dgm:spPr/>
      <dgm:t>
        <a:bodyPr/>
        <a:lstStyle/>
        <a:p>
          <a:pPr rtl="1"/>
          <a:endParaRPr lang="he-IL"/>
        </a:p>
      </dgm:t>
    </dgm:pt>
    <dgm:pt modelId="{5100C375-DF82-4204-8FB7-A2F3D37397A7}" type="pres">
      <dgm:prSet presAssocID="{B095A842-58C6-4659-B272-4D25299C59A3}" presName="sp" presStyleCnt="0"/>
      <dgm:spPr/>
    </dgm:pt>
    <dgm:pt modelId="{5497CA70-C307-4B4B-A60C-F57F49126D20}" type="pres">
      <dgm:prSet presAssocID="{635ED043-523E-401B-AF1A-2034C795FCB9}" presName="linNode" presStyleCnt="0"/>
      <dgm:spPr/>
    </dgm:pt>
    <dgm:pt modelId="{362F4ED7-998A-488C-B1EC-80FCBDE3C68F}" type="pres">
      <dgm:prSet presAssocID="{635ED043-523E-401B-AF1A-2034C795FCB9}" presName="parentText" presStyleLbl="node1" presStyleIdx="1" presStyleCnt="10">
        <dgm:presLayoutVars>
          <dgm:chMax val="1"/>
          <dgm:bulletEnabled val="1"/>
        </dgm:presLayoutVars>
      </dgm:prSet>
      <dgm:spPr/>
      <dgm:t>
        <a:bodyPr/>
        <a:lstStyle/>
        <a:p>
          <a:pPr rtl="1"/>
          <a:endParaRPr lang="he-IL"/>
        </a:p>
      </dgm:t>
    </dgm:pt>
    <dgm:pt modelId="{2A96337C-FE84-432E-9538-4548D0A10F20}" type="pres">
      <dgm:prSet presAssocID="{635ED043-523E-401B-AF1A-2034C795FCB9}" presName="descendantText" presStyleLbl="alignAccFollowNode1" presStyleIdx="1" presStyleCnt="3">
        <dgm:presLayoutVars>
          <dgm:bulletEnabled val="1"/>
        </dgm:presLayoutVars>
      </dgm:prSet>
      <dgm:spPr/>
      <dgm:t>
        <a:bodyPr/>
        <a:lstStyle/>
        <a:p>
          <a:pPr rtl="1"/>
          <a:endParaRPr lang="he-IL"/>
        </a:p>
      </dgm:t>
    </dgm:pt>
    <dgm:pt modelId="{573A2FE7-4694-4483-ADD9-71D8989710D7}" type="pres">
      <dgm:prSet presAssocID="{130E7C92-2CDE-45A5-9E07-7F21D9727B62}" presName="sp" presStyleCnt="0"/>
      <dgm:spPr/>
    </dgm:pt>
    <dgm:pt modelId="{40B761D7-6527-46DC-AA2A-65CF53119615}" type="pres">
      <dgm:prSet presAssocID="{073FF093-FD02-4028-B7C3-EFD14C72F6FB}" presName="linNode" presStyleCnt="0"/>
      <dgm:spPr/>
    </dgm:pt>
    <dgm:pt modelId="{A0CC9BC1-79EC-43A6-BC0E-8F8F18068DD8}" type="pres">
      <dgm:prSet presAssocID="{073FF093-FD02-4028-B7C3-EFD14C72F6FB}" presName="parentText" presStyleLbl="node1" presStyleIdx="2" presStyleCnt="10">
        <dgm:presLayoutVars>
          <dgm:chMax val="1"/>
          <dgm:bulletEnabled val="1"/>
        </dgm:presLayoutVars>
      </dgm:prSet>
      <dgm:spPr/>
      <dgm:t>
        <a:bodyPr/>
        <a:lstStyle/>
        <a:p>
          <a:pPr rtl="1"/>
          <a:endParaRPr lang="he-IL"/>
        </a:p>
      </dgm:t>
    </dgm:pt>
    <dgm:pt modelId="{6BE171BC-14EC-4D89-8778-896A79F9AA34}" type="pres">
      <dgm:prSet presAssocID="{073FF093-FD02-4028-B7C3-EFD14C72F6FB}" presName="descendantText" presStyleLbl="alignAccFollowNode1" presStyleIdx="2" presStyleCnt="3">
        <dgm:presLayoutVars>
          <dgm:bulletEnabled val="1"/>
        </dgm:presLayoutVars>
      </dgm:prSet>
      <dgm:spPr/>
      <dgm:t>
        <a:bodyPr/>
        <a:lstStyle/>
        <a:p>
          <a:pPr rtl="1"/>
          <a:endParaRPr lang="he-IL"/>
        </a:p>
      </dgm:t>
    </dgm:pt>
    <dgm:pt modelId="{6E34FE44-2D67-4D0C-AC0A-F7F4118FC652}" type="pres">
      <dgm:prSet presAssocID="{B9D48C34-95D3-49C7-AA61-A8597B14A44C}" presName="sp" presStyleCnt="0"/>
      <dgm:spPr/>
    </dgm:pt>
    <dgm:pt modelId="{0696A496-3E91-4C60-A972-E4DAE60FEAB0}" type="pres">
      <dgm:prSet presAssocID="{ED811AF4-E3DD-4CC6-A695-9BECA0CA3F63}" presName="linNode" presStyleCnt="0"/>
      <dgm:spPr/>
    </dgm:pt>
    <dgm:pt modelId="{4DDEEED1-CEC3-4DCB-812C-4C51B0760F83}" type="pres">
      <dgm:prSet presAssocID="{ED811AF4-E3DD-4CC6-A695-9BECA0CA3F63}" presName="parentText" presStyleLbl="node1" presStyleIdx="3" presStyleCnt="10">
        <dgm:presLayoutVars>
          <dgm:chMax val="1"/>
          <dgm:bulletEnabled val="1"/>
        </dgm:presLayoutVars>
      </dgm:prSet>
      <dgm:spPr/>
      <dgm:t>
        <a:bodyPr/>
        <a:lstStyle/>
        <a:p>
          <a:pPr rtl="1"/>
          <a:endParaRPr lang="he-IL"/>
        </a:p>
      </dgm:t>
    </dgm:pt>
    <dgm:pt modelId="{EA9A1D28-439A-460C-AD2C-5E72553FBB1B}" type="pres">
      <dgm:prSet presAssocID="{4A3791D9-E1F0-4FBB-BDD5-E267121B00C2}" presName="sp" presStyleCnt="0"/>
      <dgm:spPr/>
    </dgm:pt>
    <dgm:pt modelId="{6785B7A7-78E9-4D26-A8BA-100E85D6C632}" type="pres">
      <dgm:prSet presAssocID="{E9E10CDE-A715-43C7-9BFB-93B3DF31D41F}" presName="linNode" presStyleCnt="0"/>
      <dgm:spPr/>
    </dgm:pt>
    <dgm:pt modelId="{C121A713-2047-47CA-A6B0-9166DAB16BA4}" type="pres">
      <dgm:prSet presAssocID="{E9E10CDE-A715-43C7-9BFB-93B3DF31D41F}" presName="parentText" presStyleLbl="node1" presStyleIdx="4" presStyleCnt="10">
        <dgm:presLayoutVars>
          <dgm:chMax val="1"/>
          <dgm:bulletEnabled val="1"/>
        </dgm:presLayoutVars>
      </dgm:prSet>
      <dgm:spPr/>
      <dgm:t>
        <a:bodyPr/>
        <a:lstStyle/>
        <a:p>
          <a:pPr rtl="1"/>
          <a:endParaRPr lang="he-IL"/>
        </a:p>
      </dgm:t>
    </dgm:pt>
    <dgm:pt modelId="{D00559CB-C5DC-45E7-8553-55878D9D934A}" type="pres">
      <dgm:prSet presAssocID="{077CEE65-CA28-4359-846A-6846AD2EB4AF}" presName="sp" presStyleCnt="0"/>
      <dgm:spPr/>
    </dgm:pt>
    <dgm:pt modelId="{BAF06090-A2B1-4CC5-8CB3-8CE0F124833F}" type="pres">
      <dgm:prSet presAssocID="{D4BDFA1A-48A3-457B-BE26-B822D015A122}" presName="linNode" presStyleCnt="0"/>
      <dgm:spPr/>
    </dgm:pt>
    <dgm:pt modelId="{FE907A31-95A4-4902-A3A6-2A1B28177DEB}" type="pres">
      <dgm:prSet presAssocID="{D4BDFA1A-48A3-457B-BE26-B822D015A122}" presName="parentText" presStyleLbl="node1" presStyleIdx="5" presStyleCnt="10">
        <dgm:presLayoutVars>
          <dgm:chMax val="1"/>
          <dgm:bulletEnabled val="1"/>
        </dgm:presLayoutVars>
      </dgm:prSet>
      <dgm:spPr/>
      <dgm:t>
        <a:bodyPr/>
        <a:lstStyle/>
        <a:p>
          <a:pPr rtl="1"/>
          <a:endParaRPr lang="he-IL"/>
        </a:p>
      </dgm:t>
    </dgm:pt>
    <dgm:pt modelId="{31A03625-A424-4C0E-B62E-CD499F9167B2}" type="pres">
      <dgm:prSet presAssocID="{C0DFB055-6818-4417-943A-B4F69A8DE190}" presName="sp" presStyleCnt="0"/>
      <dgm:spPr/>
    </dgm:pt>
    <dgm:pt modelId="{69D28117-A979-484A-95D6-4ADAE24BCED6}" type="pres">
      <dgm:prSet presAssocID="{750EE66C-199E-476D-83C7-ADF02B38BA51}" presName="linNode" presStyleCnt="0"/>
      <dgm:spPr/>
    </dgm:pt>
    <dgm:pt modelId="{023EF8F7-D115-46ED-851C-22F8FCD0FC40}" type="pres">
      <dgm:prSet presAssocID="{750EE66C-199E-476D-83C7-ADF02B38BA51}" presName="parentText" presStyleLbl="node1" presStyleIdx="6" presStyleCnt="10">
        <dgm:presLayoutVars>
          <dgm:chMax val="1"/>
          <dgm:bulletEnabled val="1"/>
        </dgm:presLayoutVars>
      </dgm:prSet>
      <dgm:spPr/>
      <dgm:t>
        <a:bodyPr/>
        <a:lstStyle/>
        <a:p>
          <a:pPr rtl="1"/>
          <a:endParaRPr lang="he-IL"/>
        </a:p>
      </dgm:t>
    </dgm:pt>
    <dgm:pt modelId="{A92835BD-B0C5-4599-9D59-EAABB6921B78}" type="pres">
      <dgm:prSet presAssocID="{3E32EEB3-4293-421F-B5C3-420BA892194A}" presName="sp" presStyleCnt="0"/>
      <dgm:spPr/>
    </dgm:pt>
    <dgm:pt modelId="{B78697CA-A2FD-4B98-8363-9F9688716224}" type="pres">
      <dgm:prSet presAssocID="{D681C8AD-4284-4DB0-ABAE-0DC9BC7704C0}" presName="linNode" presStyleCnt="0"/>
      <dgm:spPr/>
    </dgm:pt>
    <dgm:pt modelId="{7D465A50-5387-4E9E-A677-0EC2AF785A5F}" type="pres">
      <dgm:prSet presAssocID="{D681C8AD-4284-4DB0-ABAE-0DC9BC7704C0}" presName="parentText" presStyleLbl="node1" presStyleIdx="7" presStyleCnt="10">
        <dgm:presLayoutVars>
          <dgm:chMax val="1"/>
          <dgm:bulletEnabled val="1"/>
        </dgm:presLayoutVars>
      </dgm:prSet>
      <dgm:spPr/>
      <dgm:t>
        <a:bodyPr/>
        <a:lstStyle/>
        <a:p>
          <a:pPr rtl="1"/>
          <a:endParaRPr lang="he-IL"/>
        </a:p>
      </dgm:t>
    </dgm:pt>
    <dgm:pt modelId="{6858491D-F54F-4537-8105-1CED91BE59DA}" type="pres">
      <dgm:prSet presAssocID="{F5B6B13B-FFE0-4554-B6BF-9178D968EB2D}" presName="sp" presStyleCnt="0"/>
      <dgm:spPr/>
    </dgm:pt>
    <dgm:pt modelId="{3F5795FA-3209-4E7D-8C60-744FB5F4CC95}" type="pres">
      <dgm:prSet presAssocID="{3102BBB7-0CFA-419A-BCD8-208CC3EF4485}" presName="linNode" presStyleCnt="0"/>
      <dgm:spPr/>
    </dgm:pt>
    <dgm:pt modelId="{D5740E0F-0ACD-4AB8-AA78-FC63492A3BD0}" type="pres">
      <dgm:prSet presAssocID="{3102BBB7-0CFA-419A-BCD8-208CC3EF4485}" presName="parentText" presStyleLbl="node1" presStyleIdx="8" presStyleCnt="10">
        <dgm:presLayoutVars>
          <dgm:chMax val="1"/>
          <dgm:bulletEnabled val="1"/>
        </dgm:presLayoutVars>
      </dgm:prSet>
      <dgm:spPr/>
      <dgm:t>
        <a:bodyPr/>
        <a:lstStyle/>
        <a:p>
          <a:pPr rtl="1"/>
          <a:endParaRPr lang="he-IL"/>
        </a:p>
      </dgm:t>
    </dgm:pt>
    <dgm:pt modelId="{A65DD313-33C7-4D98-87C0-03A28F839298}" type="pres">
      <dgm:prSet presAssocID="{F8629ACB-234A-4EBF-9522-6BDED8B50B4F}" presName="sp" presStyleCnt="0"/>
      <dgm:spPr/>
    </dgm:pt>
    <dgm:pt modelId="{73789390-07C8-4F39-80BE-2D9A8487A1EE}" type="pres">
      <dgm:prSet presAssocID="{0F0A0EA3-1555-4F05-B2D0-39B8FB3075B7}" presName="linNode" presStyleCnt="0"/>
      <dgm:spPr/>
    </dgm:pt>
    <dgm:pt modelId="{3661F35A-C429-4C90-91E4-7F449674C536}" type="pres">
      <dgm:prSet presAssocID="{0F0A0EA3-1555-4F05-B2D0-39B8FB3075B7}" presName="parentText" presStyleLbl="node1" presStyleIdx="9" presStyleCnt="10">
        <dgm:presLayoutVars>
          <dgm:chMax val="1"/>
          <dgm:bulletEnabled val="1"/>
        </dgm:presLayoutVars>
      </dgm:prSet>
      <dgm:spPr/>
      <dgm:t>
        <a:bodyPr/>
        <a:lstStyle/>
        <a:p>
          <a:pPr rtl="1"/>
          <a:endParaRPr lang="he-IL"/>
        </a:p>
      </dgm:t>
    </dgm:pt>
  </dgm:ptLst>
  <dgm:cxnLst>
    <dgm:cxn modelId="{EB70254C-7422-43D0-855F-16AAB2B9A450}" srcId="{64A1B4AD-0D34-46EF-94AB-9185A8818AC2}" destId="{F32EE02A-61D5-4E60-ACED-3022ED75B44C}" srcOrd="0" destOrd="0" parTransId="{29C70A8D-4A02-4A62-AE14-2D3BF872D12C}" sibTransId="{B095A842-58C6-4659-B272-4D25299C59A3}"/>
    <dgm:cxn modelId="{BD3C7EF1-EDEF-482E-AF76-3E4481A8BFC1}" srcId="{64A1B4AD-0D34-46EF-94AB-9185A8818AC2}" destId="{E9E10CDE-A715-43C7-9BFB-93B3DF31D41F}" srcOrd="4" destOrd="0" parTransId="{D905DC21-691B-4E2E-91A3-9BC06E114405}" sibTransId="{077CEE65-CA28-4359-846A-6846AD2EB4AF}"/>
    <dgm:cxn modelId="{91CE6558-33A1-4761-8678-95F99124D625}" type="presOf" srcId="{481531C8-D247-4472-8FDC-401FEACE9707}" destId="{E105ECA4-ADC7-485D-B721-ABD0D47DF36F}" srcOrd="0" destOrd="0" presId="urn:microsoft.com/office/officeart/2005/8/layout/vList5"/>
    <dgm:cxn modelId="{C39559BB-E699-4201-81D6-517CDB4005BC}" type="presOf" srcId="{D681C8AD-4284-4DB0-ABAE-0DC9BC7704C0}" destId="{7D465A50-5387-4E9E-A677-0EC2AF785A5F}" srcOrd="0" destOrd="0" presId="urn:microsoft.com/office/officeart/2005/8/layout/vList5"/>
    <dgm:cxn modelId="{7006944E-F05A-49DB-B7A3-0009997ED5FB}" srcId="{635ED043-523E-401B-AF1A-2034C795FCB9}" destId="{9B2C5F01-AB74-4592-BCE2-13D91720B3C1}" srcOrd="1" destOrd="0" parTransId="{E56DFFBF-6E03-44CE-AA1E-F0859A22593E}" sibTransId="{3DDEAF0B-61FF-4BCC-B2CC-1B785C5B2BC6}"/>
    <dgm:cxn modelId="{B01FDF5B-4846-4CD0-B700-E40868C405DC}" type="presOf" srcId="{D4BDFA1A-48A3-457B-BE26-B822D015A122}" destId="{FE907A31-95A4-4902-A3A6-2A1B28177DEB}" srcOrd="0" destOrd="0" presId="urn:microsoft.com/office/officeart/2005/8/layout/vList5"/>
    <dgm:cxn modelId="{B7453624-2508-4746-95BD-B4FA9139D368}" type="presOf" srcId="{4518A006-6B2F-4C6B-9992-03BF84B7B0B4}" destId="{E105ECA4-ADC7-485D-B721-ABD0D47DF36F}" srcOrd="0" destOrd="1" presId="urn:microsoft.com/office/officeart/2005/8/layout/vList5"/>
    <dgm:cxn modelId="{2B45651C-FA88-46EE-8D0A-C74116BC42F9}" type="presOf" srcId="{0F0A0EA3-1555-4F05-B2D0-39B8FB3075B7}" destId="{3661F35A-C429-4C90-91E4-7F449674C536}" srcOrd="0" destOrd="0" presId="urn:microsoft.com/office/officeart/2005/8/layout/vList5"/>
    <dgm:cxn modelId="{19B3E8ED-6AF2-44D2-AD1D-ADE3760777C9}" type="presOf" srcId="{9B2C5F01-AB74-4592-BCE2-13D91720B3C1}" destId="{2A96337C-FE84-432E-9538-4548D0A10F20}" srcOrd="0" destOrd="1" presId="urn:microsoft.com/office/officeart/2005/8/layout/vList5"/>
    <dgm:cxn modelId="{5055F1F9-4A17-450E-A493-8D2BACB57B49}" type="presOf" srcId="{9A5C1075-F58A-4FD5-AEB1-91E0AB07E727}" destId="{6BE171BC-14EC-4D89-8778-896A79F9AA34}" srcOrd="0" destOrd="0" presId="urn:microsoft.com/office/officeart/2005/8/layout/vList5"/>
    <dgm:cxn modelId="{7AB89F4D-EBB4-4E1B-860F-A7309AA2F83E}" type="presOf" srcId="{635ED043-523E-401B-AF1A-2034C795FCB9}" destId="{362F4ED7-998A-488C-B1EC-80FCBDE3C68F}" srcOrd="0" destOrd="0" presId="urn:microsoft.com/office/officeart/2005/8/layout/vList5"/>
    <dgm:cxn modelId="{3481EE4A-DC4D-445F-BE8C-F6BFE044547E}" type="presOf" srcId="{750EE66C-199E-476D-83C7-ADF02B38BA51}" destId="{023EF8F7-D115-46ED-851C-22F8FCD0FC40}" srcOrd="0" destOrd="0" presId="urn:microsoft.com/office/officeart/2005/8/layout/vList5"/>
    <dgm:cxn modelId="{1F39DA03-C05F-4133-86A3-E30C2B41874E}" type="presOf" srcId="{ED811AF4-E3DD-4CC6-A695-9BECA0CA3F63}" destId="{4DDEEED1-CEC3-4DCB-812C-4C51B0760F83}" srcOrd="0" destOrd="0" presId="urn:microsoft.com/office/officeart/2005/8/layout/vList5"/>
    <dgm:cxn modelId="{93E4394A-683F-48D5-9AA3-7F7151C66903}" srcId="{073FF093-FD02-4028-B7C3-EFD14C72F6FB}" destId="{9A5C1075-F58A-4FD5-AEB1-91E0AB07E727}" srcOrd="0" destOrd="0" parTransId="{FA13977C-B494-4EAF-8AB2-8E3A39015DD8}" sibTransId="{031A8E38-DA96-430F-B73B-341EAC69C0BC}"/>
    <dgm:cxn modelId="{7646EC3E-6F78-4E49-A107-401DE282654E}" type="presOf" srcId="{3102BBB7-0CFA-419A-BCD8-208CC3EF4485}" destId="{D5740E0F-0ACD-4AB8-AA78-FC63492A3BD0}" srcOrd="0" destOrd="0" presId="urn:microsoft.com/office/officeart/2005/8/layout/vList5"/>
    <dgm:cxn modelId="{22F49589-400D-45FE-91B7-8D779AAA2B7D}" srcId="{F32EE02A-61D5-4E60-ACED-3022ED75B44C}" destId="{481531C8-D247-4472-8FDC-401FEACE9707}" srcOrd="0" destOrd="0" parTransId="{CAC1E09C-6CDD-4823-9B4E-3FC6ED68FC97}" sibTransId="{2F4025BC-9E6E-44E2-BCAA-788E7F3154A6}"/>
    <dgm:cxn modelId="{01142AB0-E7C9-4E9E-8824-1758D14D7904}" type="presOf" srcId="{073FF093-FD02-4028-B7C3-EFD14C72F6FB}" destId="{A0CC9BC1-79EC-43A6-BC0E-8F8F18068DD8}" srcOrd="0" destOrd="0" presId="urn:microsoft.com/office/officeart/2005/8/layout/vList5"/>
    <dgm:cxn modelId="{CEF45FB0-A358-4B51-B891-8E8F3F5BC6C4}" type="presOf" srcId="{AC0383E2-627F-4772-A878-4CFBAD920BDE}" destId="{6BE171BC-14EC-4D89-8778-896A79F9AA34}" srcOrd="0" destOrd="1" presId="urn:microsoft.com/office/officeart/2005/8/layout/vList5"/>
    <dgm:cxn modelId="{AE550CF7-754B-4746-9469-3A03A454EAED}" srcId="{635ED043-523E-401B-AF1A-2034C795FCB9}" destId="{FC5D638F-8226-4BA5-953D-7FB2188FD945}" srcOrd="0" destOrd="0" parTransId="{49C8EAB8-241C-41E4-8799-01A3CD05B0AE}" sibTransId="{03A4F057-446C-4148-BF1F-78C622D4F223}"/>
    <dgm:cxn modelId="{2F60DF81-C5C3-4752-A2C8-20BE7516E99B}" srcId="{073FF093-FD02-4028-B7C3-EFD14C72F6FB}" destId="{AC0383E2-627F-4772-A878-4CFBAD920BDE}" srcOrd="1" destOrd="0" parTransId="{57B256A2-8BDC-45A8-A761-55C09BDF21A9}" sibTransId="{4D4A5073-EACD-437B-A1F8-7F038E9C1B8B}"/>
    <dgm:cxn modelId="{D858784B-1086-4FF8-882D-D486505281B9}" type="presOf" srcId="{E9E10CDE-A715-43C7-9BFB-93B3DF31D41F}" destId="{C121A713-2047-47CA-A6B0-9166DAB16BA4}" srcOrd="0" destOrd="0" presId="urn:microsoft.com/office/officeart/2005/8/layout/vList5"/>
    <dgm:cxn modelId="{0BA085C6-E45A-456D-BF82-8842C9853FAB}" srcId="{64A1B4AD-0D34-46EF-94AB-9185A8818AC2}" destId="{ED811AF4-E3DD-4CC6-A695-9BECA0CA3F63}" srcOrd="3" destOrd="0" parTransId="{DF2BD808-A6D5-448B-ACF8-9E09DC57A36C}" sibTransId="{4A3791D9-E1F0-4FBB-BDD5-E267121B00C2}"/>
    <dgm:cxn modelId="{87504B52-D8CA-4B84-AA82-A4346C587B2D}" type="presOf" srcId="{64A1B4AD-0D34-46EF-94AB-9185A8818AC2}" destId="{1CF4060D-CD56-444E-9212-A0D5E8352B6C}" srcOrd="0" destOrd="0" presId="urn:microsoft.com/office/officeart/2005/8/layout/vList5"/>
    <dgm:cxn modelId="{85ACAD8B-2695-445A-AF71-275AB7ADCBFD}" type="presOf" srcId="{FC5D638F-8226-4BA5-953D-7FB2188FD945}" destId="{2A96337C-FE84-432E-9538-4548D0A10F20}" srcOrd="0" destOrd="0" presId="urn:microsoft.com/office/officeart/2005/8/layout/vList5"/>
    <dgm:cxn modelId="{5BCCD6B0-FBDE-4F34-AB64-ACEA08C81A17}" srcId="{64A1B4AD-0D34-46EF-94AB-9185A8818AC2}" destId="{0F0A0EA3-1555-4F05-B2D0-39B8FB3075B7}" srcOrd="9" destOrd="0" parTransId="{94AB5DAA-6C47-49D6-87EE-972E100B1A16}" sibTransId="{EC54C089-82FA-4417-9606-F0933B8C99AC}"/>
    <dgm:cxn modelId="{24F49117-E180-4D74-AEC5-421144D9AB3D}" srcId="{64A1B4AD-0D34-46EF-94AB-9185A8818AC2}" destId="{D681C8AD-4284-4DB0-ABAE-0DC9BC7704C0}" srcOrd="7" destOrd="0" parTransId="{0B06962C-6747-4C13-8E68-04056D7E79C4}" sibTransId="{F5B6B13B-FFE0-4554-B6BF-9178D968EB2D}"/>
    <dgm:cxn modelId="{3DD9BE1A-399A-41C4-B764-8F88A0F03691}" srcId="{64A1B4AD-0D34-46EF-94AB-9185A8818AC2}" destId="{3102BBB7-0CFA-419A-BCD8-208CC3EF4485}" srcOrd="8" destOrd="0" parTransId="{2EEAA14C-AC47-4D20-9A18-F44AD352A003}" sibTransId="{F8629ACB-234A-4EBF-9522-6BDED8B50B4F}"/>
    <dgm:cxn modelId="{60A6DD0F-6DE6-4D23-99BB-AEDD1F03EADC}" srcId="{64A1B4AD-0D34-46EF-94AB-9185A8818AC2}" destId="{750EE66C-199E-476D-83C7-ADF02B38BA51}" srcOrd="6" destOrd="0" parTransId="{C72225ED-1B55-463F-A459-6EE5EDD0E0F3}" sibTransId="{3E32EEB3-4293-421F-B5C3-420BA892194A}"/>
    <dgm:cxn modelId="{8A99509A-A2B5-4F4B-888D-1DBC5A1AE9B9}" type="presOf" srcId="{F32EE02A-61D5-4E60-ACED-3022ED75B44C}" destId="{D312AB58-6CDD-4FD0-BF28-465F1DFE2C6F}" srcOrd="0" destOrd="0" presId="urn:microsoft.com/office/officeart/2005/8/layout/vList5"/>
    <dgm:cxn modelId="{B408383D-2767-4200-898A-BF338EE9FC7C}" srcId="{F32EE02A-61D5-4E60-ACED-3022ED75B44C}" destId="{4518A006-6B2F-4C6B-9992-03BF84B7B0B4}" srcOrd="1" destOrd="0" parTransId="{600874B1-FCC9-44C2-96AF-16D86B8B71DD}" sibTransId="{6C42284A-DA03-41C2-828A-C724161ACDB4}"/>
    <dgm:cxn modelId="{C4ECD9F0-4F77-43E5-8095-E96B1942487A}" srcId="{64A1B4AD-0D34-46EF-94AB-9185A8818AC2}" destId="{635ED043-523E-401B-AF1A-2034C795FCB9}" srcOrd="1" destOrd="0" parTransId="{AE15C6B9-E8B8-4C4E-9DA9-524C2DA0F1CF}" sibTransId="{130E7C92-2CDE-45A5-9E07-7F21D9727B62}"/>
    <dgm:cxn modelId="{489736D9-C194-43BF-BB8F-3E0D7601B0A3}" srcId="{64A1B4AD-0D34-46EF-94AB-9185A8818AC2}" destId="{073FF093-FD02-4028-B7C3-EFD14C72F6FB}" srcOrd="2" destOrd="0" parTransId="{28D7A026-3B71-4A09-9DD6-5FAC9883F1BE}" sibTransId="{B9D48C34-95D3-49C7-AA61-A8597B14A44C}"/>
    <dgm:cxn modelId="{8956C5E5-1EFA-42AB-8505-A56472945691}" srcId="{64A1B4AD-0D34-46EF-94AB-9185A8818AC2}" destId="{D4BDFA1A-48A3-457B-BE26-B822D015A122}" srcOrd="5" destOrd="0" parTransId="{062611B0-C66F-4C89-99A5-9023F4086D10}" sibTransId="{C0DFB055-6818-4417-943A-B4F69A8DE190}"/>
    <dgm:cxn modelId="{246C751A-E147-4363-B47D-4D95CE799599}" type="presParOf" srcId="{1CF4060D-CD56-444E-9212-A0D5E8352B6C}" destId="{12E243F0-FF5E-4E7E-A7FC-E5D8A19597C9}" srcOrd="0" destOrd="0" presId="urn:microsoft.com/office/officeart/2005/8/layout/vList5"/>
    <dgm:cxn modelId="{D3D8CA90-2A57-4FF1-9224-1A20C0DAB195}" type="presParOf" srcId="{12E243F0-FF5E-4E7E-A7FC-E5D8A19597C9}" destId="{D312AB58-6CDD-4FD0-BF28-465F1DFE2C6F}" srcOrd="0" destOrd="0" presId="urn:microsoft.com/office/officeart/2005/8/layout/vList5"/>
    <dgm:cxn modelId="{C22D9520-DAC4-43F5-8D62-72B0E0EC54EB}" type="presParOf" srcId="{12E243F0-FF5E-4E7E-A7FC-E5D8A19597C9}" destId="{E105ECA4-ADC7-485D-B721-ABD0D47DF36F}" srcOrd="1" destOrd="0" presId="urn:microsoft.com/office/officeart/2005/8/layout/vList5"/>
    <dgm:cxn modelId="{E89F664A-42AF-453D-ABF5-5638CA7506F5}" type="presParOf" srcId="{1CF4060D-CD56-444E-9212-A0D5E8352B6C}" destId="{5100C375-DF82-4204-8FB7-A2F3D37397A7}" srcOrd="1" destOrd="0" presId="urn:microsoft.com/office/officeart/2005/8/layout/vList5"/>
    <dgm:cxn modelId="{B7D12A92-2C62-4128-851F-DB3A8A13E5CA}" type="presParOf" srcId="{1CF4060D-CD56-444E-9212-A0D5E8352B6C}" destId="{5497CA70-C307-4B4B-A60C-F57F49126D20}" srcOrd="2" destOrd="0" presId="urn:microsoft.com/office/officeart/2005/8/layout/vList5"/>
    <dgm:cxn modelId="{E99B3D30-39EC-48FD-B455-BA61E81F1588}" type="presParOf" srcId="{5497CA70-C307-4B4B-A60C-F57F49126D20}" destId="{362F4ED7-998A-488C-B1EC-80FCBDE3C68F}" srcOrd="0" destOrd="0" presId="urn:microsoft.com/office/officeart/2005/8/layout/vList5"/>
    <dgm:cxn modelId="{87AD3958-BDD8-4FC0-B15D-7C0350531FDE}" type="presParOf" srcId="{5497CA70-C307-4B4B-A60C-F57F49126D20}" destId="{2A96337C-FE84-432E-9538-4548D0A10F20}" srcOrd="1" destOrd="0" presId="urn:microsoft.com/office/officeart/2005/8/layout/vList5"/>
    <dgm:cxn modelId="{21F13E5D-4CE4-4658-84A5-8C45CCFCAB7A}" type="presParOf" srcId="{1CF4060D-CD56-444E-9212-A0D5E8352B6C}" destId="{573A2FE7-4694-4483-ADD9-71D8989710D7}" srcOrd="3" destOrd="0" presId="urn:microsoft.com/office/officeart/2005/8/layout/vList5"/>
    <dgm:cxn modelId="{829AA404-50D2-457D-BF74-EDB9DEDD7DBB}" type="presParOf" srcId="{1CF4060D-CD56-444E-9212-A0D5E8352B6C}" destId="{40B761D7-6527-46DC-AA2A-65CF53119615}" srcOrd="4" destOrd="0" presId="urn:microsoft.com/office/officeart/2005/8/layout/vList5"/>
    <dgm:cxn modelId="{8A45E5B2-9227-423A-A052-3E5C9E3481CA}" type="presParOf" srcId="{40B761D7-6527-46DC-AA2A-65CF53119615}" destId="{A0CC9BC1-79EC-43A6-BC0E-8F8F18068DD8}" srcOrd="0" destOrd="0" presId="urn:microsoft.com/office/officeart/2005/8/layout/vList5"/>
    <dgm:cxn modelId="{3668EB1C-BBDF-4597-B5DB-51D75E168478}" type="presParOf" srcId="{40B761D7-6527-46DC-AA2A-65CF53119615}" destId="{6BE171BC-14EC-4D89-8778-896A79F9AA34}" srcOrd="1" destOrd="0" presId="urn:microsoft.com/office/officeart/2005/8/layout/vList5"/>
    <dgm:cxn modelId="{994E1C6B-0A70-4C4A-9D3E-7E19494270E6}" type="presParOf" srcId="{1CF4060D-CD56-444E-9212-A0D5E8352B6C}" destId="{6E34FE44-2D67-4D0C-AC0A-F7F4118FC652}" srcOrd="5" destOrd="0" presId="urn:microsoft.com/office/officeart/2005/8/layout/vList5"/>
    <dgm:cxn modelId="{ACD63B26-7473-4C27-B17D-DB38377614ED}" type="presParOf" srcId="{1CF4060D-CD56-444E-9212-A0D5E8352B6C}" destId="{0696A496-3E91-4C60-A972-E4DAE60FEAB0}" srcOrd="6" destOrd="0" presId="urn:microsoft.com/office/officeart/2005/8/layout/vList5"/>
    <dgm:cxn modelId="{BEDCE57B-A0B4-418B-A898-01F9AAF6B92D}" type="presParOf" srcId="{0696A496-3E91-4C60-A972-E4DAE60FEAB0}" destId="{4DDEEED1-CEC3-4DCB-812C-4C51B0760F83}" srcOrd="0" destOrd="0" presId="urn:microsoft.com/office/officeart/2005/8/layout/vList5"/>
    <dgm:cxn modelId="{6B23C879-FAC2-4508-8595-19CCC59904A6}" type="presParOf" srcId="{1CF4060D-CD56-444E-9212-A0D5E8352B6C}" destId="{EA9A1D28-439A-460C-AD2C-5E72553FBB1B}" srcOrd="7" destOrd="0" presId="urn:microsoft.com/office/officeart/2005/8/layout/vList5"/>
    <dgm:cxn modelId="{ECF3EFD9-E2D4-4298-87C4-AFFBB8252CC0}" type="presParOf" srcId="{1CF4060D-CD56-444E-9212-A0D5E8352B6C}" destId="{6785B7A7-78E9-4D26-A8BA-100E85D6C632}" srcOrd="8" destOrd="0" presId="urn:microsoft.com/office/officeart/2005/8/layout/vList5"/>
    <dgm:cxn modelId="{1E34108C-44AE-41C1-B095-616E04514D18}" type="presParOf" srcId="{6785B7A7-78E9-4D26-A8BA-100E85D6C632}" destId="{C121A713-2047-47CA-A6B0-9166DAB16BA4}" srcOrd="0" destOrd="0" presId="urn:microsoft.com/office/officeart/2005/8/layout/vList5"/>
    <dgm:cxn modelId="{0A32F495-340A-4474-8659-1DBE7693C6D4}" type="presParOf" srcId="{1CF4060D-CD56-444E-9212-A0D5E8352B6C}" destId="{D00559CB-C5DC-45E7-8553-55878D9D934A}" srcOrd="9" destOrd="0" presId="urn:microsoft.com/office/officeart/2005/8/layout/vList5"/>
    <dgm:cxn modelId="{19326016-B710-43A9-94E0-A42418D2AF90}" type="presParOf" srcId="{1CF4060D-CD56-444E-9212-A0D5E8352B6C}" destId="{BAF06090-A2B1-4CC5-8CB3-8CE0F124833F}" srcOrd="10" destOrd="0" presId="urn:microsoft.com/office/officeart/2005/8/layout/vList5"/>
    <dgm:cxn modelId="{500BD6D8-A597-4CB7-A407-55EE17A820DA}" type="presParOf" srcId="{BAF06090-A2B1-4CC5-8CB3-8CE0F124833F}" destId="{FE907A31-95A4-4902-A3A6-2A1B28177DEB}" srcOrd="0" destOrd="0" presId="urn:microsoft.com/office/officeart/2005/8/layout/vList5"/>
    <dgm:cxn modelId="{101D6831-9F2D-4F0A-85BE-18C818370154}" type="presParOf" srcId="{1CF4060D-CD56-444E-9212-A0D5E8352B6C}" destId="{31A03625-A424-4C0E-B62E-CD499F9167B2}" srcOrd="11" destOrd="0" presId="urn:microsoft.com/office/officeart/2005/8/layout/vList5"/>
    <dgm:cxn modelId="{A924E2D5-0DE1-484B-A192-C99F852D7655}" type="presParOf" srcId="{1CF4060D-CD56-444E-9212-A0D5E8352B6C}" destId="{69D28117-A979-484A-95D6-4ADAE24BCED6}" srcOrd="12" destOrd="0" presId="urn:microsoft.com/office/officeart/2005/8/layout/vList5"/>
    <dgm:cxn modelId="{FFC3343C-186F-4026-80B3-775ABAAD2292}" type="presParOf" srcId="{69D28117-A979-484A-95D6-4ADAE24BCED6}" destId="{023EF8F7-D115-46ED-851C-22F8FCD0FC40}" srcOrd="0" destOrd="0" presId="urn:microsoft.com/office/officeart/2005/8/layout/vList5"/>
    <dgm:cxn modelId="{B7312EA9-CE0A-4CE9-A8EB-C3BD653E1B25}" type="presParOf" srcId="{1CF4060D-CD56-444E-9212-A0D5E8352B6C}" destId="{A92835BD-B0C5-4599-9D59-EAABB6921B78}" srcOrd="13" destOrd="0" presId="urn:microsoft.com/office/officeart/2005/8/layout/vList5"/>
    <dgm:cxn modelId="{E87458DF-EB77-456F-A227-BE64DD18691A}" type="presParOf" srcId="{1CF4060D-CD56-444E-9212-A0D5E8352B6C}" destId="{B78697CA-A2FD-4B98-8363-9F9688716224}" srcOrd="14" destOrd="0" presId="urn:microsoft.com/office/officeart/2005/8/layout/vList5"/>
    <dgm:cxn modelId="{87DED513-7B15-49A7-BA4D-9E2AC7AF5888}" type="presParOf" srcId="{B78697CA-A2FD-4B98-8363-9F9688716224}" destId="{7D465A50-5387-4E9E-A677-0EC2AF785A5F}" srcOrd="0" destOrd="0" presId="urn:microsoft.com/office/officeart/2005/8/layout/vList5"/>
    <dgm:cxn modelId="{71FE6D0E-FF8E-4192-943A-54A06C03E09B}" type="presParOf" srcId="{1CF4060D-CD56-444E-9212-A0D5E8352B6C}" destId="{6858491D-F54F-4537-8105-1CED91BE59DA}" srcOrd="15" destOrd="0" presId="urn:microsoft.com/office/officeart/2005/8/layout/vList5"/>
    <dgm:cxn modelId="{E5F07A12-E390-46F1-BB40-BF5A0F00ACC1}" type="presParOf" srcId="{1CF4060D-CD56-444E-9212-A0D5E8352B6C}" destId="{3F5795FA-3209-4E7D-8C60-744FB5F4CC95}" srcOrd="16" destOrd="0" presId="urn:microsoft.com/office/officeart/2005/8/layout/vList5"/>
    <dgm:cxn modelId="{7AD7D35C-B8A2-49D8-8F6B-01DA3A4791E6}" type="presParOf" srcId="{3F5795FA-3209-4E7D-8C60-744FB5F4CC95}" destId="{D5740E0F-0ACD-4AB8-AA78-FC63492A3BD0}" srcOrd="0" destOrd="0" presId="urn:microsoft.com/office/officeart/2005/8/layout/vList5"/>
    <dgm:cxn modelId="{A4B78374-E5EB-45C5-8977-6C968AE6BA27}" type="presParOf" srcId="{1CF4060D-CD56-444E-9212-A0D5E8352B6C}" destId="{A65DD313-33C7-4D98-87C0-03A28F839298}" srcOrd="17" destOrd="0" presId="urn:microsoft.com/office/officeart/2005/8/layout/vList5"/>
    <dgm:cxn modelId="{3D4BFE36-7702-427A-9214-18877B332B9B}" type="presParOf" srcId="{1CF4060D-CD56-444E-9212-A0D5E8352B6C}" destId="{73789390-07C8-4F39-80BE-2D9A8487A1EE}" srcOrd="18" destOrd="0" presId="urn:microsoft.com/office/officeart/2005/8/layout/vList5"/>
    <dgm:cxn modelId="{A9BD56BC-A45D-49D1-84C1-3AAE995E71C7}" type="presParOf" srcId="{73789390-07C8-4F39-80BE-2D9A8487A1EE}" destId="{3661F35A-C429-4C90-91E4-7F449674C536}"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F2B27E6-5DF3-45AE-B5D1-24556B5D9BF7}" type="datetimeFigureOut">
              <a:rPr lang="he-IL" smtClean="0"/>
              <a:pPr/>
              <a:t>כ"ז/תשרי/תשע"א</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21264A-E043-4D90-AEC1-52F84BE10041}"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0"/>
            <a:ext cx="6324600" cy="1470025"/>
          </a:xfrm>
        </p:spPr>
        <p:txBody>
          <a:bodyPr/>
          <a:lstStyle>
            <a:lvl1pPr>
              <a:defRPr/>
            </a:lvl1pPr>
          </a:lstStyle>
          <a:p>
            <a:r>
              <a:rPr lang="he-IL" smtClean="0"/>
              <a:t>לחץ כדי לערוך סגנון כותרת של תבנית בסיס</a:t>
            </a:r>
            <a:endParaRPr lang="ar-SA"/>
          </a:p>
        </p:txBody>
      </p:sp>
      <p:sp>
        <p:nvSpPr>
          <p:cNvPr id="8195" name="Rectangle 3"/>
          <p:cNvSpPr>
            <a:spLocks noGrp="1" noChangeArrowheads="1"/>
          </p:cNvSpPr>
          <p:nvPr>
            <p:ph type="subTitle" idx="1"/>
          </p:nvPr>
        </p:nvSpPr>
        <p:spPr>
          <a:xfrm>
            <a:off x="2667000" y="1981200"/>
            <a:ext cx="6324600" cy="685800"/>
          </a:xfrm>
        </p:spPr>
        <p:txBody>
          <a:bodyPr/>
          <a:lstStyle>
            <a:lvl1pPr marL="0" indent="0">
              <a:buFontTx/>
              <a:buNone/>
              <a:defRPr/>
            </a:lvl1pPr>
          </a:lstStyle>
          <a:p>
            <a:r>
              <a:rPr lang="he-IL" smtClean="0"/>
              <a:t>לחץ כדי לערוך סגנון כותרת משנה של תבנית בסיס</a:t>
            </a:r>
            <a:endParaRPr lang="ar-SA"/>
          </a:p>
        </p:txBody>
      </p:sp>
      <p:sp>
        <p:nvSpPr>
          <p:cNvPr id="8196" name="Rectangle 4"/>
          <p:cNvSpPr>
            <a:spLocks noGrp="1" noChangeArrowheads="1"/>
          </p:cNvSpPr>
          <p:nvPr>
            <p:ph type="dt" sz="half" idx="2"/>
          </p:nvPr>
        </p:nvSpPr>
        <p:spPr/>
        <p:txBody>
          <a:bodyPr/>
          <a:lstStyle>
            <a:lvl1pPr>
              <a:defRPr/>
            </a:lvl1pPr>
          </a:lstStyle>
          <a:p>
            <a:endParaRPr lang="he-IL"/>
          </a:p>
        </p:txBody>
      </p:sp>
      <p:sp>
        <p:nvSpPr>
          <p:cNvPr id="8197" name="Rectangle 5"/>
          <p:cNvSpPr>
            <a:spLocks noGrp="1" noChangeArrowheads="1"/>
          </p:cNvSpPr>
          <p:nvPr>
            <p:ph type="ftr" sz="quarter" idx="3"/>
          </p:nvPr>
        </p:nvSpPr>
        <p:spPr/>
        <p:txBody>
          <a:bodyPr/>
          <a:lstStyle>
            <a:lvl1pPr>
              <a:defRPr/>
            </a:lvl1pPr>
          </a:lstStyle>
          <a:p>
            <a:endParaRPr lang="he-IL"/>
          </a:p>
        </p:txBody>
      </p:sp>
      <p:sp>
        <p:nvSpPr>
          <p:cNvPr id="8198" name="Rectangle 6"/>
          <p:cNvSpPr>
            <a:spLocks noGrp="1" noChangeArrowheads="1"/>
          </p:cNvSpPr>
          <p:nvPr>
            <p:ph type="sldNum" sz="quarter" idx="4"/>
          </p:nvPr>
        </p:nvSpPr>
        <p:spPr/>
        <p:txBody>
          <a:bodyPr/>
          <a:lstStyle>
            <a:lvl1pPr>
              <a:defRPr/>
            </a:lvl1pPr>
          </a:lstStyle>
          <a:p>
            <a:fld id="{71BF45BA-186C-49F3-B8BD-D7BFB7C05F5C}" type="slidenum">
              <a:rPr lang="he-IL"/>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234F47E3-5FE0-44E0-992D-FC459537AD7C}" type="slidenum">
              <a:rPr lang="he-IL"/>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991350" y="1676400"/>
            <a:ext cx="1695450" cy="4449763"/>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905000" y="1676400"/>
            <a:ext cx="4933950" cy="4449763"/>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588B17FA-11CF-4CE7-B407-85F302EA7870}" type="slidenum">
              <a:rPr lang="he-IL"/>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EEDED6C5-ADC0-47D9-B9E2-EE0C28078642}" type="slidenum">
              <a:rPr lang="he-IL"/>
              <a:pPr/>
              <a:t>‹#›</a:t>
            </a:fld>
            <a:endParaRPr lang="he-I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BB5C25D3-20D4-493D-A8D5-D7C90CAFF6C7}" type="slidenum">
              <a:rPr lang="he-IL"/>
              <a:pPr/>
              <a:t>‹#›</a:t>
            </a:fld>
            <a:endParaRPr lang="he-I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AA0E6C46-3442-4E1E-9008-6EB6675C9B3C}" type="slidenum">
              <a:rPr lang="he-IL"/>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28ECB278-1091-49D1-9B4E-B0B9A698C2A9}" type="slidenum">
              <a:rPr lang="he-IL"/>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endParaRPr lang="he-IL"/>
          </a:p>
        </p:txBody>
      </p:sp>
      <p:sp>
        <p:nvSpPr>
          <p:cNvPr id="8" name="מציין מיקום של כותרת תחתונה 7"/>
          <p:cNvSpPr>
            <a:spLocks noGrp="1"/>
          </p:cNvSpPr>
          <p:nvPr>
            <p:ph type="ftr" sz="quarter" idx="11"/>
          </p:nvPr>
        </p:nvSpPr>
        <p:spPr/>
        <p:txBody>
          <a:bodyPr/>
          <a:lstStyle>
            <a:lvl1pPr>
              <a:defRPr/>
            </a:lvl1pPr>
          </a:lstStyle>
          <a:p>
            <a:endParaRPr lang="he-IL"/>
          </a:p>
        </p:txBody>
      </p:sp>
      <p:sp>
        <p:nvSpPr>
          <p:cNvPr id="9" name="מציין מיקום של מספר שקופית 8"/>
          <p:cNvSpPr>
            <a:spLocks noGrp="1"/>
          </p:cNvSpPr>
          <p:nvPr>
            <p:ph type="sldNum" sz="quarter" idx="12"/>
          </p:nvPr>
        </p:nvSpPr>
        <p:spPr/>
        <p:txBody>
          <a:bodyPr/>
          <a:lstStyle>
            <a:lvl1pPr>
              <a:defRPr/>
            </a:lvl1pPr>
          </a:lstStyle>
          <a:p>
            <a:fld id="{A6E658A7-EFC4-45A6-90E0-39DF5BE3B4B0}" type="slidenum">
              <a:rPr lang="he-IL"/>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endParaRPr lang="he-IL"/>
          </a:p>
        </p:txBody>
      </p:sp>
      <p:sp>
        <p:nvSpPr>
          <p:cNvPr id="4" name="מציין מיקום של כותרת תחתונה 3"/>
          <p:cNvSpPr>
            <a:spLocks noGrp="1"/>
          </p:cNvSpPr>
          <p:nvPr>
            <p:ph type="ftr" sz="quarter" idx="11"/>
          </p:nvPr>
        </p:nvSpPr>
        <p:spPr/>
        <p:txBody>
          <a:bodyPr/>
          <a:lstStyle>
            <a:lvl1pPr>
              <a:defRPr/>
            </a:lvl1pPr>
          </a:lstStyle>
          <a:p>
            <a:endParaRPr lang="he-IL"/>
          </a:p>
        </p:txBody>
      </p:sp>
      <p:sp>
        <p:nvSpPr>
          <p:cNvPr id="5" name="מציין מיקום של מספר שקופית 4"/>
          <p:cNvSpPr>
            <a:spLocks noGrp="1"/>
          </p:cNvSpPr>
          <p:nvPr>
            <p:ph type="sldNum" sz="quarter" idx="12"/>
          </p:nvPr>
        </p:nvSpPr>
        <p:spPr/>
        <p:txBody>
          <a:bodyPr/>
          <a:lstStyle>
            <a:lvl1pPr>
              <a:defRPr/>
            </a:lvl1pPr>
          </a:lstStyle>
          <a:p>
            <a:fld id="{22335D32-08CA-4DDA-9F86-666A95F2DB98}" type="slidenum">
              <a:rPr lang="he-IL"/>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he-IL"/>
          </a:p>
        </p:txBody>
      </p:sp>
      <p:sp>
        <p:nvSpPr>
          <p:cNvPr id="3" name="מציין מיקום של כותרת תחתונה 2"/>
          <p:cNvSpPr>
            <a:spLocks noGrp="1"/>
          </p:cNvSpPr>
          <p:nvPr>
            <p:ph type="ftr" sz="quarter" idx="11"/>
          </p:nvPr>
        </p:nvSpPr>
        <p:spPr/>
        <p:txBody>
          <a:bodyPr/>
          <a:lstStyle>
            <a:lvl1pPr>
              <a:defRPr/>
            </a:lvl1pPr>
          </a:lstStyle>
          <a:p>
            <a:endParaRPr lang="he-IL"/>
          </a:p>
        </p:txBody>
      </p:sp>
      <p:sp>
        <p:nvSpPr>
          <p:cNvPr id="4" name="מציין מיקום של מספר שקופית 3"/>
          <p:cNvSpPr>
            <a:spLocks noGrp="1"/>
          </p:cNvSpPr>
          <p:nvPr>
            <p:ph type="sldNum" sz="quarter" idx="12"/>
          </p:nvPr>
        </p:nvSpPr>
        <p:spPr/>
        <p:txBody>
          <a:bodyPr/>
          <a:lstStyle>
            <a:lvl1pPr>
              <a:defRPr/>
            </a:lvl1pPr>
          </a:lstStyle>
          <a:p>
            <a:fld id="{40A8B420-DCBE-478B-A30A-1914354CE39B}" type="slidenum">
              <a:rPr lang="he-IL"/>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32A2BE64-35DA-499C-B389-EC7DD60C54FC}" type="slidenum">
              <a:rPr lang="he-IL"/>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7AB9B017-5040-44AF-A2E2-7C8BE64C4711}" type="slidenum">
              <a:rPr lang="he-IL"/>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FBDB7B67-1150-4ABE-80EC-EEF82D33CAB2}" type="slidenum">
              <a:rPr lang="he-IL"/>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1D83466A-9B09-4C30-9C74-12A30AA8F3DC}" type="slidenum">
              <a:rPr lang="he-IL"/>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067550" y="1676400"/>
            <a:ext cx="1771650" cy="4267200"/>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52600" y="1676400"/>
            <a:ext cx="5162550" cy="426720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B591E68C-B1E1-44C6-BD7F-F1C769D3DF8C}" type="slidenum">
              <a:rPr lang="he-IL"/>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endParaRPr lang="he-IL"/>
          </a:p>
        </p:txBody>
      </p:sp>
      <p:sp>
        <p:nvSpPr>
          <p:cNvPr id="5" name="מציין מיקום של כותרת תחתונה 4"/>
          <p:cNvSpPr>
            <a:spLocks noGrp="1"/>
          </p:cNvSpPr>
          <p:nvPr>
            <p:ph type="ftr" sz="quarter" idx="11"/>
          </p:nvPr>
        </p:nvSpPr>
        <p:spPr/>
        <p:txBody>
          <a:bodyPr/>
          <a:lstStyle>
            <a:lvl1pPr>
              <a:defRPr/>
            </a:lvl1pPr>
          </a:lstStyle>
          <a:p>
            <a:endParaRPr lang="he-IL"/>
          </a:p>
        </p:txBody>
      </p:sp>
      <p:sp>
        <p:nvSpPr>
          <p:cNvPr id="6" name="מציין מיקום של מספר שקופית 5"/>
          <p:cNvSpPr>
            <a:spLocks noGrp="1"/>
          </p:cNvSpPr>
          <p:nvPr>
            <p:ph type="sldNum" sz="quarter" idx="12"/>
          </p:nvPr>
        </p:nvSpPr>
        <p:spPr/>
        <p:txBody>
          <a:bodyPr/>
          <a:lstStyle>
            <a:lvl1pPr>
              <a:defRPr/>
            </a:lvl1pPr>
          </a:lstStyle>
          <a:p>
            <a:fld id="{1D4A813F-0E88-404B-8ACB-0F8D62E17C5E}" type="slidenum">
              <a:rPr lang="he-IL"/>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55E23675-2FD4-490C-9E29-DFC75B555943}" type="slidenum">
              <a:rPr lang="he-IL"/>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lvl1pPr>
              <a:defRPr/>
            </a:lvl1pPr>
          </a:lstStyle>
          <a:p>
            <a:endParaRPr lang="he-IL"/>
          </a:p>
        </p:txBody>
      </p:sp>
      <p:sp>
        <p:nvSpPr>
          <p:cNvPr id="8" name="מציין מיקום של כותרת תחתונה 7"/>
          <p:cNvSpPr>
            <a:spLocks noGrp="1"/>
          </p:cNvSpPr>
          <p:nvPr>
            <p:ph type="ftr" sz="quarter" idx="11"/>
          </p:nvPr>
        </p:nvSpPr>
        <p:spPr/>
        <p:txBody>
          <a:bodyPr/>
          <a:lstStyle>
            <a:lvl1pPr>
              <a:defRPr/>
            </a:lvl1pPr>
          </a:lstStyle>
          <a:p>
            <a:endParaRPr lang="he-IL"/>
          </a:p>
        </p:txBody>
      </p:sp>
      <p:sp>
        <p:nvSpPr>
          <p:cNvPr id="9" name="מציין מיקום של מספר שקופית 8"/>
          <p:cNvSpPr>
            <a:spLocks noGrp="1"/>
          </p:cNvSpPr>
          <p:nvPr>
            <p:ph type="sldNum" sz="quarter" idx="12"/>
          </p:nvPr>
        </p:nvSpPr>
        <p:spPr/>
        <p:txBody>
          <a:bodyPr/>
          <a:lstStyle>
            <a:lvl1pPr>
              <a:defRPr/>
            </a:lvl1pPr>
          </a:lstStyle>
          <a:p>
            <a:fld id="{E8C086D9-E79B-4D75-928C-A82A2009E921}" type="slidenum">
              <a:rPr lang="he-IL"/>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lvl1pPr>
              <a:defRPr/>
            </a:lvl1pPr>
          </a:lstStyle>
          <a:p>
            <a:endParaRPr lang="he-IL"/>
          </a:p>
        </p:txBody>
      </p:sp>
      <p:sp>
        <p:nvSpPr>
          <p:cNvPr id="4" name="מציין מיקום של כותרת תחתונה 3"/>
          <p:cNvSpPr>
            <a:spLocks noGrp="1"/>
          </p:cNvSpPr>
          <p:nvPr>
            <p:ph type="ftr" sz="quarter" idx="11"/>
          </p:nvPr>
        </p:nvSpPr>
        <p:spPr/>
        <p:txBody>
          <a:bodyPr/>
          <a:lstStyle>
            <a:lvl1pPr>
              <a:defRPr/>
            </a:lvl1pPr>
          </a:lstStyle>
          <a:p>
            <a:endParaRPr lang="he-IL"/>
          </a:p>
        </p:txBody>
      </p:sp>
      <p:sp>
        <p:nvSpPr>
          <p:cNvPr id="5" name="מציין מיקום של מספר שקופית 4"/>
          <p:cNvSpPr>
            <a:spLocks noGrp="1"/>
          </p:cNvSpPr>
          <p:nvPr>
            <p:ph type="sldNum" sz="quarter" idx="12"/>
          </p:nvPr>
        </p:nvSpPr>
        <p:spPr/>
        <p:txBody>
          <a:bodyPr/>
          <a:lstStyle>
            <a:lvl1pPr>
              <a:defRPr/>
            </a:lvl1pPr>
          </a:lstStyle>
          <a:p>
            <a:fld id="{A54DEF94-FDBE-4B26-A0B2-6E892E85DD20}" type="slidenum">
              <a:rPr lang="he-IL"/>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lvl1pPr>
          </a:lstStyle>
          <a:p>
            <a:endParaRPr lang="he-IL"/>
          </a:p>
        </p:txBody>
      </p:sp>
      <p:sp>
        <p:nvSpPr>
          <p:cNvPr id="3" name="מציין מיקום של כותרת תחתונה 2"/>
          <p:cNvSpPr>
            <a:spLocks noGrp="1"/>
          </p:cNvSpPr>
          <p:nvPr>
            <p:ph type="ftr" sz="quarter" idx="11"/>
          </p:nvPr>
        </p:nvSpPr>
        <p:spPr/>
        <p:txBody>
          <a:bodyPr/>
          <a:lstStyle>
            <a:lvl1pPr>
              <a:defRPr/>
            </a:lvl1pPr>
          </a:lstStyle>
          <a:p>
            <a:endParaRPr lang="he-IL"/>
          </a:p>
        </p:txBody>
      </p:sp>
      <p:sp>
        <p:nvSpPr>
          <p:cNvPr id="4" name="מציין מיקום של מספר שקופית 3"/>
          <p:cNvSpPr>
            <a:spLocks noGrp="1"/>
          </p:cNvSpPr>
          <p:nvPr>
            <p:ph type="sldNum" sz="quarter" idx="12"/>
          </p:nvPr>
        </p:nvSpPr>
        <p:spPr/>
        <p:txBody>
          <a:bodyPr/>
          <a:lstStyle>
            <a:lvl1pPr>
              <a:defRPr/>
            </a:lvl1pPr>
          </a:lstStyle>
          <a:p>
            <a:fld id="{1A13A436-D0A2-4FD4-ADB2-513583660C81}" type="slidenum">
              <a:rPr lang="he-IL"/>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9EDEEB9B-2CED-48D6-8B43-FBD46818EC2D}" type="slidenum">
              <a:rPr lang="he-IL"/>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lvl1pPr>
              <a:defRPr/>
            </a:lvl1pPr>
          </a:lstStyle>
          <a:p>
            <a:endParaRPr lang="he-IL"/>
          </a:p>
        </p:txBody>
      </p:sp>
      <p:sp>
        <p:nvSpPr>
          <p:cNvPr id="6" name="מציין מיקום של כותרת תחתונה 5"/>
          <p:cNvSpPr>
            <a:spLocks noGrp="1"/>
          </p:cNvSpPr>
          <p:nvPr>
            <p:ph type="ftr" sz="quarter" idx="11"/>
          </p:nvPr>
        </p:nvSpPr>
        <p:spPr/>
        <p:txBody>
          <a:bodyPr/>
          <a:lstStyle>
            <a:lvl1pPr>
              <a:defRPr/>
            </a:lvl1pPr>
          </a:lstStyle>
          <a:p>
            <a:endParaRPr lang="he-IL"/>
          </a:p>
        </p:txBody>
      </p:sp>
      <p:sp>
        <p:nvSpPr>
          <p:cNvPr id="7" name="מציין מיקום של מספר שקופית 6"/>
          <p:cNvSpPr>
            <a:spLocks noGrp="1"/>
          </p:cNvSpPr>
          <p:nvPr>
            <p:ph type="sldNum" sz="quarter" idx="12"/>
          </p:nvPr>
        </p:nvSpPr>
        <p:spPr/>
        <p:txBody>
          <a:bodyPr/>
          <a:lstStyle>
            <a:lvl1pPr>
              <a:defRPr/>
            </a:lvl1pPr>
          </a:lstStyle>
          <a:p>
            <a:fld id="{0A728191-7CEE-4C51-88E9-52988CCADCCF}" type="slidenum">
              <a:rPr lang="he-IL"/>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0" y="1676400"/>
            <a:ext cx="67818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לחץ כדי לערוך סגנון כותרת של תבנית בסיס</a:t>
            </a:r>
          </a:p>
        </p:txBody>
      </p:sp>
      <p:sp>
        <p:nvSpPr>
          <p:cNvPr id="4099" name="Rectangle 3"/>
          <p:cNvSpPr>
            <a:spLocks noGrp="1" noChangeArrowheads="1"/>
          </p:cNvSpPr>
          <p:nvPr>
            <p:ph type="body" idx="1"/>
          </p:nvPr>
        </p:nvSpPr>
        <p:spPr bwMode="auto">
          <a:xfrm>
            <a:off x="1905000" y="2819400"/>
            <a:ext cx="6781800" cy="3306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לחץ כדי לערוך סגנונות טקסט של תבנית בסיס</a:t>
            </a:r>
          </a:p>
          <a:p>
            <a:pPr lvl="1"/>
            <a:r>
              <a:rPr lang="ar-SA" smtClean="0"/>
              <a:t>רמה שנייה</a:t>
            </a:r>
          </a:p>
          <a:p>
            <a:pPr lvl="2"/>
            <a:r>
              <a:rPr lang="ar-SA" smtClean="0"/>
              <a:t>רמה שלישית</a:t>
            </a:r>
          </a:p>
          <a:p>
            <a:pPr lvl="3"/>
            <a:r>
              <a:rPr lang="ar-SA" smtClean="0"/>
              <a:t>רמה רביעית</a:t>
            </a:r>
          </a:p>
          <a:p>
            <a:pPr lvl="4"/>
            <a:r>
              <a:rPr lang="ar-SA" smtClean="0"/>
              <a:t>רמה חמישית</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he-IL"/>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he-IL"/>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7BFA0C84-9F49-4E38-8BE9-BE5FAF73CA05}" type="slidenum">
              <a:rPr lang="he-IL"/>
              <a:pPr/>
              <a:t>‹#›</a:t>
            </a:fld>
            <a:endParaRPr lang="he-IL"/>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r" rtl="1" eaLnBrk="1" fontAlgn="base" hangingPunct="1">
        <a:spcBef>
          <a:spcPct val="0"/>
        </a:spcBef>
        <a:spcAft>
          <a:spcPct val="0"/>
        </a:spcAft>
        <a:defRPr sz="4400">
          <a:solidFill>
            <a:schemeClr val="tx2"/>
          </a:solidFill>
          <a:latin typeface="+mj-lt"/>
          <a:ea typeface="+mj-ea"/>
          <a:cs typeface="+mj-cs"/>
        </a:defRPr>
      </a:lvl1pPr>
      <a:lvl2pPr algn="r" rtl="1" eaLnBrk="1" fontAlgn="base" hangingPunct="1">
        <a:spcBef>
          <a:spcPct val="0"/>
        </a:spcBef>
        <a:spcAft>
          <a:spcPct val="0"/>
        </a:spcAft>
        <a:defRPr sz="4400">
          <a:solidFill>
            <a:schemeClr val="tx2"/>
          </a:solidFill>
          <a:latin typeface="Arial Black" pitchFamily="34" charset="0"/>
          <a:cs typeface="Arial" pitchFamily="34" charset="0"/>
        </a:defRPr>
      </a:lvl2pPr>
      <a:lvl3pPr algn="r" rtl="1" eaLnBrk="1" fontAlgn="base" hangingPunct="1">
        <a:spcBef>
          <a:spcPct val="0"/>
        </a:spcBef>
        <a:spcAft>
          <a:spcPct val="0"/>
        </a:spcAft>
        <a:defRPr sz="4400">
          <a:solidFill>
            <a:schemeClr val="tx2"/>
          </a:solidFill>
          <a:latin typeface="Arial Black" pitchFamily="34" charset="0"/>
          <a:cs typeface="Arial" pitchFamily="34" charset="0"/>
        </a:defRPr>
      </a:lvl3pPr>
      <a:lvl4pPr algn="r" rtl="1" eaLnBrk="1" fontAlgn="base" hangingPunct="1">
        <a:spcBef>
          <a:spcPct val="0"/>
        </a:spcBef>
        <a:spcAft>
          <a:spcPct val="0"/>
        </a:spcAft>
        <a:defRPr sz="4400">
          <a:solidFill>
            <a:schemeClr val="tx2"/>
          </a:solidFill>
          <a:latin typeface="Arial Black" pitchFamily="34" charset="0"/>
          <a:cs typeface="Arial" pitchFamily="34" charset="0"/>
        </a:defRPr>
      </a:lvl4pPr>
      <a:lvl5pPr algn="r" rtl="1" eaLnBrk="1" fontAlgn="base" hangingPunct="1">
        <a:spcBef>
          <a:spcPct val="0"/>
        </a:spcBef>
        <a:spcAft>
          <a:spcPct val="0"/>
        </a:spcAft>
        <a:defRPr sz="4400">
          <a:solidFill>
            <a:schemeClr val="tx2"/>
          </a:solidFill>
          <a:latin typeface="Arial Black" pitchFamily="34" charset="0"/>
          <a:cs typeface="Arial" pitchFamily="34" charset="0"/>
        </a:defRPr>
      </a:lvl5pPr>
      <a:lvl6pPr marL="457200" algn="r" rtl="1" eaLnBrk="1" fontAlgn="base" hangingPunct="1">
        <a:spcBef>
          <a:spcPct val="0"/>
        </a:spcBef>
        <a:spcAft>
          <a:spcPct val="0"/>
        </a:spcAft>
        <a:defRPr sz="4400">
          <a:solidFill>
            <a:schemeClr val="tx2"/>
          </a:solidFill>
          <a:latin typeface="Arial Black" pitchFamily="34" charset="0"/>
          <a:cs typeface="Arial" pitchFamily="34" charset="0"/>
        </a:defRPr>
      </a:lvl6pPr>
      <a:lvl7pPr marL="914400" algn="r" rtl="1" eaLnBrk="1" fontAlgn="base" hangingPunct="1">
        <a:spcBef>
          <a:spcPct val="0"/>
        </a:spcBef>
        <a:spcAft>
          <a:spcPct val="0"/>
        </a:spcAft>
        <a:defRPr sz="4400">
          <a:solidFill>
            <a:schemeClr val="tx2"/>
          </a:solidFill>
          <a:latin typeface="Arial Black" pitchFamily="34" charset="0"/>
          <a:cs typeface="Arial" pitchFamily="34" charset="0"/>
        </a:defRPr>
      </a:lvl7pPr>
      <a:lvl8pPr marL="1371600" algn="r" rtl="1" eaLnBrk="1" fontAlgn="base" hangingPunct="1">
        <a:spcBef>
          <a:spcPct val="0"/>
        </a:spcBef>
        <a:spcAft>
          <a:spcPct val="0"/>
        </a:spcAft>
        <a:defRPr sz="4400">
          <a:solidFill>
            <a:schemeClr val="tx2"/>
          </a:solidFill>
          <a:latin typeface="Arial Black" pitchFamily="34" charset="0"/>
          <a:cs typeface="Arial" pitchFamily="34" charset="0"/>
        </a:defRPr>
      </a:lvl8pPr>
      <a:lvl9pPr marL="1828800" algn="r" rtl="1" eaLnBrk="1" fontAlgn="base" hangingPunct="1">
        <a:spcBef>
          <a:spcPct val="0"/>
        </a:spcBef>
        <a:spcAft>
          <a:spcPct val="0"/>
        </a:spcAft>
        <a:defRPr sz="4400">
          <a:solidFill>
            <a:schemeClr val="tx2"/>
          </a:solidFill>
          <a:latin typeface="Arial Black"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2600" y="1676400"/>
            <a:ext cx="7086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0243" name="Rectangle 3"/>
          <p:cNvSpPr>
            <a:spLocks noGrp="1" noChangeArrowheads="1"/>
          </p:cNvSpPr>
          <p:nvPr>
            <p:ph type="body" idx="1"/>
          </p:nvPr>
        </p:nvSpPr>
        <p:spPr bwMode="auto">
          <a:xfrm>
            <a:off x="1752600" y="2819400"/>
            <a:ext cx="70866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he-IL"/>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he-IL"/>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B2DA54B-54EC-4E0D-9BB7-B52D0A3EB64E}" type="slidenum">
              <a:rPr lang="he-IL"/>
              <a:pPr/>
              <a:t>‹#›</a:t>
            </a:fld>
            <a:endParaRPr lang="he-IL"/>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1" fontAlgn="base">
        <a:spcBef>
          <a:spcPct val="0"/>
        </a:spcBef>
        <a:spcAft>
          <a:spcPct val="0"/>
        </a:spcAft>
        <a:defRPr sz="4000">
          <a:solidFill>
            <a:schemeClr val="tx2"/>
          </a:solidFill>
          <a:latin typeface="+mj-lt"/>
          <a:ea typeface="+mj-ea"/>
          <a:cs typeface="+mj-cs"/>
        </a:defRPr>
      </a:lvl1pPr>
      <a:lvl2pPr algn="r" rtl="1" fontAlgn="base">
        <a:spcBef>
          <a:spcPct val="0"/>
        </a:spcBef>
        <a:spcAft>
          <a:spcPct val="0"/>
        </a:spcAft>
        <a:defRPr sz="4000">
          <a:solidFill>
            <a:schemeClr val="tx2"/>
          </a:solidFill>
          <a:latin typeface="Arial Black" pitchFamily="34" charset="0"/>
          <a:cs typeface="Arial" pitchFamily="34" charset="0"/>
        </a:defRPr>
      </a:lvl2pPr>
      <a:lvl3pPr algn="r" rtl="1" fontAlgn="base">
        <a:spcBef>
          <a:spcPct val="0"/>
        </a:spcBef>
        <a:spcAft>
          <a:spcPct val="0"/>
        </a:spcAft>
        <a:defRPr sz="4000">
          <a:solidFill>
            <a:schemeClr val="tx2"/>
          </a:solidFill>
          <a:latin typeface="Arial Black" pitchFamily="34" charset="0"/>
          <a:cs typeface="Arial" pitchFamily="34" charset="0"/>
        </a:defRPr>
      </a:lvl3pPr>
      <a:lvl4pPr algn="r" rtl="1" fontAlgn="base">
        <a:spcBef>
          <a:spcPct val="0"/>
        </a:spcBef>
        <a:spcAft>
          <a:spcPct val="0"/>
        </a:spcAft>
        <a:defRPr sz="4000">
          <a:solidFill>
            <a:schemeClr val="tx2"/>
          </a:solidFill>
          <a:latin typeface="Arial Black" pitchFamily="34" charset="0"/>
          <a:cs typeface="Arial" pitchFamily="34" charset="0"/>
        </a:defRPr>
      </a:lvl4pPr>
      <a:lvl5pPr algn="r" rtl="1" fontAlgn="base">
        <a:spcBef>
          <a:spcPct val="0"/>
        </a:spcBef>
        <a:spcAft>
          <a:spcPct val="0"/>
        </a:spcAft>
        <a:defRPr sz="4000">
          <a:solidFill>
            <a:schemeClr val="tx2"/>
          </a:solidFill>
          <a:latin typeface="Arial Black" pitchFamily="34" charset="0"/>
          <a:cs typeface="Arial" pitchFamily="34" charset="0"/>
        </a:defRPr>
      </a:lvl5pPr>
      <a:lvl6pPr marL="457200" algn="r" rtl="1" fontAlgn="base">
        <a:spcBef>
          <a:spcPct val="0"/>
        </a:spcBef>
        <a:spcAft>
          <a:spcPct val="0"/>
        </a:spcAft>
        <a:defRPr sz="4000">
          <a:solidFill>
            <a:schemeClr val="tx2"/>
          </a:solidFill>
          <a:latin typeface="Arial Black" pitchFamily="34" charset="0"/>
          <a:cs typeface="Arial" pitchFamily="34" charset="0"/>
        </a:defRPr>
      </a:lvl6pPr>
      <a:lvl7pPr marL="914400" algn="r" rtl="1" fontAlgn="base">
        <a:spcBef>
          <a:spcPct val="0"/>
        </a:spcBef>
        <a:spcAft>
          <a:spcPct val="0"/>
        </a:spcAft>
        <a:defRPr sz="4000">
          <a:solidFill>
            <a:schemeClr val="tx2"/>
          </a:solidFill>
          <a:latin typeface="Arial Black" pitchFamily="34" charset="0"/>
          <a:cs typeface="Arial" pitchFamily="34" charset="0"/>
        </a:defRPr>
      </a:lvl7pPr>
      <a:lvl8pPr marL="1371600" algn="r" rtl="1" fontAlgn="base">
        <a:spcBef>
          <a:spcPct val="0"/>
        </a:spcBef>
        <a:spcAft>
          <a:spcPct val="0"/>
        </a:spcAft>
        <a:defRPr sz="4000">
          <a:solidFill>
            <a:schemeClr val="tx2"/>
          </a:solidFill>
          <a:latin typeface="Arial Black" pitchFamily="34" charset="0"/>
          <a:cs typeface="Arial" pitchFamily="34" charset="0"/>
        </a:defRPr>
      </a:lvl8pPr>
      <a:lvl9pPr marL="1828800" algn="r" rtl="1" fontAlgn="base">
        <a:spcBef>
          <a:spcPct val="0"/>
        </a:spcBef>
        <a:spcAft>
          <a:spcPct val="0"/>
        </a:spcAft>
        <a:defRPr sz="4000">
          <a:solidFill>
            <a:schemeClr val="tx2"/>
          </a:solidFill>
          <a:latin typeface="Arial Black"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defRPr>
      </a:lvl2pPr>
      <a:lvl3pPr marL="1143000" indent="-228600" algn="r" rtl="1" fontAlgn="base">
        <a:spcBef>
          <a:spcPct val="20000"/>
        </a:spcBef>
        <a:spcAft>
          <a:spcPct val="0"/>
        </a:spcAft>
        <a:buChar char="•"/>
        <a:defRPr sz="2400">
          <a:solidFill>
            <a:schemeClr val="tx1"/>
          </a:solidFill>
          <a:latin typeface="+mn-lt"/>
        </a:defRPr>
      </a:lvl3pPr>
      <a:lvl4pPr marL="1600200" indent="-228600" algn="r" rtl="1" fontAlgn="base">
        <a:spcBef>
          <a:spcPct val="20000"/>
        </a:spcBef>
        <a:spcAft>
          <a:spcPct val="0"/>
        </a:spcAft>
        <a:buChar char="–"/>
        <a:defRPr sz="2000">
          <a:solidFill>
            <a:schemeClr val="tx1"/>
          </a:solidFill>
          <a:latin typeface="+mn-lt"/>
        </a:defRPr>
      </a:lvl4pPr>
      <a:lvl5pPr marL="2057400" indent="-228600" algn="r" rtl="1" fontAlgn="base">
        <a:spcBef>
          <a:spcPct val="20000"/>
        </a:spcBef>
        <a:spcAft>
          <a:spcPct val="0"/>
        </a:spcAft>
        <a:buChar char="»"/>
        <a:defRPr sz="2000">
          <a:solidFill>
            <a:schemeClr val="tx1"/>
          </a:solidFill>
          <a:latin typeface="+mn-lt"/>
        </a:defRPr>
      </a:lvl5pPr>
      <a:lvl6pPr marL="2514600" indent="-228600" algn="r" rtl="1" fontAlgn="base">
        <a:spcBef>
          <a:spcPct val="20000"/>
        </a:spcBef>
        <a:spcAft>
          <a:spcPct val="0"/>
        </a:spcAft>
        <a:buChar char="»"/>
        <a:defRPr sz="2000">
          <a:solidFill>
            <a:schemeClr val="tx1"/>
          </a:solidFill>
          <a:latin typeface="+mn-lt"/>
        </a:defRPr>
      </a:lvl6pPr>
      <a:lvl7pPr marL="2971800" indent="-228600" algn="r" rtl="1" fontAlgn="base">
        <a:spcBef>
          <a:spcPct val="20000"/>
        </a:spcBef>
        <a:spcAft>
          <a:spcPct val="0"/>
        </a:spcAft>
        <a:buChar char="»"/>
        <a:defRPr sz="2000">
          <a:solidFill>
            <a:schemeClr val="tx1"/>
          </a:solidFill>
          <a:latin typeface="+mn-lt"/>
        </a:defRPr>
      </a:lvl7pPr>
      <a:lvl8pPr marL="3429000" indent="-228600" algn="r" rtl="1" fontAlgn="base">
        <a:spcBef>
          <a:spcPct val="20000"/>
        </a:spcBef>
        <a:spcAft>
          <a:spcPct val="0"/>
        </a:spcAft>
        <a:buChar char="»"/>
        <a:defRPr sz="2000">
          <a:solidFill>
            <a:schemeClr val="tx1"/>
          </a:solidFill>
          <a:latin typeface="+mn-lt"/>
        </a:defRPr>
      </a:lvl8pPr>
      <a:lvl9pPr marL="3886200" indent="-228600" algn="r" rtl="1" fontAlgn="base">
        <a:spcBef>
          <a:spcPct val="20000"/>
        </a:spcBef>
        <a:spcAft>
          <a:spcPct val="0"/>
        </a:spcAft>
        <a:buChar char="»"/>
        <a:defRPr sz="2000">
          <a:solidFill>
            <a:schemeClr val="tx1"/>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8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7.xml"/><Relationship Id="rId1" Type="http://schemas.openxmlformats.org/officeDocument/2006/relationships/audio" Target="../media/audio1.wav"/><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0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5" Type="http://schemas.openxmlformats.org/officeDocument/2006/relationships/image" Target="../media/image7.jpeg"/><Relationship Id="rId4" Type="http://schemas.openxmlformats.org/officeDocument/2006/relationships/image" Target="../media/image26.jpeg"/></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3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jpeg"/><Relationship Id="rId7" Type="http://schemas.openxmlformats.org/officeDocument/2006/relationships/diagramQuickStyle" Target="../diagrams/quickStyle1.xml"/><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jpeg"/><Relationship Id="rId9" Type="http://schemas.microsoft.com/office/2007/relationships/diagramDrawing" Target="../diagrams/drawing1.xml"/></Relationships>
</file>

<file path=ppt/slides/_rels/slide2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2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5.jpeg"/><Relationship Id="rId7" Type="http://schemas.openxmlformats.org/officeDocument/2006/relationships/diagramQuickStyle" Target="../diagrams/quickStyle2.xml"/><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6.jpeg"/><Relationship Id="rId9" Type="http://schemas.microsoft.com/office/2007/relationships/diagramDrawing" Target="../diagrams/drawing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5.jpeg"/><Relationship Id="rId7" Type="http://schemas.openxmlformats.org/officeDocument/2006/relationships/diagramQuickStyle" Target="../diagrams/quickStyle3.xml"/><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6.jpeg"/><Relationship Id="rId9" Type="http://schemas.microsoft.com/office/2007/relationships/diagramDrawing" Target="../diagrams/drawing3.xml"/></Relationships>
</file>

<file path=ppt/slides/_rels/slide2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5.jpeg"/><Relationship Id="rId7" Type="http://schemas.openxmlformats.org/officeDocument/2006/relationships/diagramQuickStyle" Target="../diagrams/quickStyle4.xml"/><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6.jpeg"/><Relationship Id="rId9" Type="http://schemas.microsoft.com/office/2007/relationships/diagramDrawing" Target="../diagrams/drawing4.xml"/></Relationships>
</file>

<file path=ppt/slides/_rels/slide2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2.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25.jpeg"/><Relationship Id="rId7" Type="http://schemas.openxmlformats.org/officeDocument/2006/relationships/image" Target="../media/image28.png"/><Relationship Id="rId2" Type="http://schemas.openxmlformats.org/officeDocument/2006/relationships/image" Target="../media/image22.jpeg"/><Relationship Id="rId1" Type="http://schemas.openxmlformats.org/officeDocument/2006/relationships/slideLayout" Target="../slideLayouts/slideLayout17.xml"/><Relationship Id="rId6" Type="http://schemas.openxmlformats.org/officeDocument/2006/relationships/image" Target="../media/image10.wmf"/><Relationship Id="rId11" Type="http://schemas.openxmlformats.org/officeDocument/2006/relationships/image" Target="../media/image30.jpeg"/><Relationship Id="rId5" Type="http://schemas.openxmlformats.org/officeDocument/2006/relationships/image" Target="../media/image9.wmf"/><Relationship Id="rId10" Type="http://schemas.openxmlformats.org/officeDocument/2006/relationships/image" Target="../media/image29.jpeg"/><Relationship Id="rId4" Type="http://schemas.openxmlformats.org/officeDocument/2006/relationships/image" Target="../media/image26.jpeg"/><Relationship Id="rId9" Type="http://schemas.openxmlformats.org/officeDocument/2006/relationships/image" Target="../media/image16.png"/></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1.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gif"/><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4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0.wmf"/><Relationship Id="rId4" Type="http://schemas.openxmlformats.org/officeDocument/2006/relationships/image" Target="../media/image11.jpeg"/></Relationships>
</file>

<file path=ppt/slides/_rels/slide4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wmf"/></Relationships>
</file>

<file path=ppt/slides/_rels/slide4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4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4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0.wmf"/></Relationships>
</file>

<file path=ppt/slides/_rels/slide5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0.wmf"/></Relationships>
</file>

<file path=ppt/slides/_rels/slide5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0.wmf"/></Relationships>
</file>

<file path=ppt/slides/_rels/slide5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1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wmf"/><Relationship Id="rId7" Type="http://schemas.openxmlformats.org/officeDocument/2006/relationships/image" Target="../media/image19.pn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gi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8.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5.gif"/><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7.jpeg"/><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14.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5.gi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5.gif"/><Relationship Id="rId4" Type="http://schemas.openxmlformats.org/officeDocument/2006/relationships/image" Target="../media/image1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442355" y="1484784"/>
            <a:ext cx="8345554" cy="186204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11500" b="1" cap="none" spc="0" dirty="0" smtClean="0">
                <a:ln w="50800"/>
                <a:solidFill>
                  <a:schemeClr val="bg1">
                    <a:shade val="50000"/>
                  </a:schemeClr>
                </a:solidFill>
                <a:effectLst>
                  <a:glow rad="228600">
                    <a:schemeClr val="accent2">
                      <a:satMod val="175000"/>
                      <a:alpha val="40000"/>
                    </a:schemeClr>
                  </a:glow>
                </a:effectLst>
              </a:rPr>
              <a:t>מבנה התוכנה</a:t>
            </a:r>
            <a:endParaRPr lang="he-IL" sz="11500" b="1" cap="none" spc="0" dirty="0">
              <a:ln w="50800"/>
              <a:solidFill>
                <a:schemeClr val="bg1">
                  <a:shade val="50000"/>
                </a:schemeClr>
              </a:solidFill>
              <a:effectLst>
                <a:glow rad="228600">
                  <a:schemeClr val="accent2">
                    <a:satMod val="175000"/>
                    <a:alpha val="40000"/>
                  </a:schemeClr>
                </a:glow>
              </a:effectLst>
            </a:endParaRPr>
          </a:p>
        </p:txBody>
      </p:sp>
      <p:sp>
        <p:nvSpPr>
          <p:cNvPr id="6" name="מלבן 5"/>
          <p:cNvSpPr/>
          <p:nvPr/>
        </p:nvSpPr>
        <p:spPr>
          <a:xfrm>
            <a:off x="1661442" y="2996952"/>
            <a:ext cx="5907387" cy="1569660"/>
          </a:xfrm>
          <a:prstGeom prst="rect">
            <a:avLst/>
          </a:prstGeom>
          <a:noFill/>
        </p:spPr>
        <p:txBody>
          <a:bodyPr wrap="none" lIns="91440" tIns="45720" rIns="91440" bIns="45720">
            <a:spAutoFit/>
          </a:bodyPr>
          <a:lstStyle/>
          <a:p>
            <a:pPr algn="ctr"/>
            <a:r>
              <a:rPr lang="he-IL" sz="9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קווים כללים</a:t>
            </a:r>
            <a:endParaRPr lang="he-IL" sz="9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250" autoRev="1" fill="hold">
                                          <p:stCondLst>
                                            <p:cond delay="0"/>
                                          </p:stCondLst>
                                        </p:cTn>
                                        <p:tgtEl>
                                          <p:spTgt spid="5"/>
                                        </p:tgtEl>
                                        <p:attrNameLst>
                                          <p:attrName>ppt_w</p:attrName>
                                        </p:attrNameLst>
                                      </p:cBhvr>
                                    </p:anim>
                                    <p:anim by="(#ppt_w*0.50)" calcmode="lin" valueType="num">
                                      <p:cBhvr>
                                        <p:cTn id="8" dur="250" decel="50000" autoRev="1" fill="hold">
                                          <p:stCondLst>
                                            <p:cond delay="0"/>
                                          </p:stCondLst>
                                        </p:cTn>
                                        <p:tgtEl>
                                          <p:spTgt spid="5"/>
                                        </p:tgtEl>
                                        <p:attrNameLst>
                                          <p:attrName>ppt_x</p:attrName>
                                        </p:attrNameLst>
                                      </p:cBhvr>
                                    </p:anim>
                                    <p:anim from="(-#ppt_h/2)" to="(#ppt_y)" calcmode="lin" valueType="num">
                                      <p:cBhvr>
                                        <p:cTn id="9" dur="500" fill="hold">
                                          <p:stCondLst>
                                            <p:cond delay="0"/>
                                          </p:stCondLst>
                                        </p:cTn>
                                        <p:tgtEl>
                                          <p:spTgt spid="5"/>
                                        </p:tgtEl>
                                        <p:attrNameLst>
                                          <p:attrName>ppt_y</p:attrName>
                                        </p:attrNameLst>
                                      </p:cBhvr>
                                    </p:anim>
                                    <p:animRot by="21600000">
                                      <p:cBhvr>
                                        <p:cTn id="10" dur="500" fill="hold">
                                          <p:stCondLst>
                                            <p:cond delay="0"/>
                                          </p:stCondLst>
                                        </p:cTn>
                                        <p:tgtEl>
                                          <p:spTgt spid="5"/>
                                        </p:tgtEl>
                                        <p:attrNameLst>
                                          <p:attrName>r</p:attrName>
                                        </p:attrNameLst>
                                      </p:cBhvr>
                                    </p:animRot>
                                  </p:childTnLst>
                                </p:cTn>
                              </p:par>
                            </p:childTnLst>
                          </p:cTn>
                        </p:par>
                        <p:par>
                          <p:cTn id="11" fill="hold">
                            <p:stCondLst>
                              <p:cond delay="950"/>
                            </p:stCondLst>
                            <p:childTnLst>
                              <p:par>
                                <p:cTn id="12" presetID="5" presetClass="entr" presetSubtype="5"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heckerboard(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1676400"/>
            <a:ext cx="8363272" cy="960438"/>
          </a:xfrm>
        </p:spPr>
        <p:txBody>
          <a:bodyPr/>
          <a:lstStyle/>
          <a:p>
            <a:r>
              <a:rPr lang="he-IL" dirty="0" smtClean="0">
                <a:solidFill>
                  <a:schemeClr val="accent3">
                    <a:lumMod val="50000"/>
                  </a:schemeClr>
                </a:solidFill>
              </a:rPr>
              <a:t>רישום משתמש חדש-</a:t>
            </a:r>
            <a:r>
              <a:rPr lang="en-US" dirty="0" smtClean="0">
                <a:solidFill>
                  <a:schemeClr val="accent3">
                    <a:lumMod val="50000"/>
                  </a:schemeClr>
                </a:solidFill>
              </a:rPr>
              <a:t>REGISTER</a:t>
            </a:r>
            <a:br>
              <a:rPr lang="en-US" dirty="0" smtClean="0">
                <a:solidFill>
                  <a:schemeClr val="accent3">
                    <a:lumMod val="50000"/>
                  </a:schemeClr>
                </a:solidFill>
              </a:rPr>
            </a:b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למשתמש תינתן תמונת פרופיל כברירת מחדל.</a:t>
            </a:r>
          </a:p>
          <a:p>
            <a:r>
              <a:rPr lang="he-IL" dirty="0" smtClean="0"/>
              <a:t>המשתמש יוכל להעלות תמונה מתוך מחשבו.</a:t>
            </a:r>
          </a:p>
          <a:p>
            <a:r>
              <a:rPr lang="he-IL" dirty="0" smtClean="0"/>
              <a:t>במידה והתמונה לא תקינה התוכנה תודיע למשתמש ותמונת הפרופיל תישאר כברירת המחדל.</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4" name="מלבן 33"/>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Ka5</a:t>
            </a:r>
            <a:endParaRPr lang="he-IL" dirty="0"/>
          </a:p>
        </p:txBody>
      </p:sp>
      <p:sp>
        <p:nvSpPr>
          <p:cNvPr id="35" name="מלבן 34"/>
          <p:cNvSpPr/>
          <p:nvPr/>
        </p:nvSpPr>
        <p:spPr>
          <a:xfrm>
            <a:off x="2555776"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Ana</a:t>
            </a:r>
            <a:endParaRPr lang="he-IL" dirty="0"/>
          </a:p>
        </p:txBody>
      </p:sp>
      <p:sp>
        <p:nvSpPr>
          <p:cNvPr id="36" name="מלבן 35"/>
          <p:cNvSpPr/>
          <p:nvPr/>
        </p:nvSpPr>
        <p:spPr>
          <a:xfrm>
            <a:off x="1619672"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Kenny</a:t>
            </a:r>
            <a:endParaRPr lang="he-IL" dirty="0"/>
          </a:p>
        </p:txBody>
      </p:sp>
      <p:sp>
        <p:nvSpPr>
          <p:cNvPr id="37" name="מלבן 36"/>
          <p:cNvSpPr/>
          <p:nvPr/>
        </p:nvSpPr>
        <p:spPr>
          <a:xfrm>
            <a:off x="68356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err="1" smtClean="0"/>
              <a:t>jamesX</a:t>
            </a:r>
            <a:endParaRPr lang="he-IL" dirty="0"/>
          </a:p>
        </p:txBody>
      </p:sp>
      <p:sp>
        <p:nvSpPr>
          <p:cNvPr id="42" name="הסבר אליפטי 41"/>
          <p:cNvSpPr/>
          <p:nvPr/>
        </p:nvSpPr>
        <p:spPr>
          <a:xfrm>
            <a:off x="251520" y="1916832"/>
            <a:ext cx="2952328" cy="177281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השיחה הנוכחי יהיה עם המשתמש המבוקש</a:t>
            </a:r>
            <a:endParaRPr lang="he-IL"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043608" y="1988840"/>
            <a:ext cx="7090404"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התעלמות</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282129" y="0"/>
            <a:ext cx="289694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Ka5</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Danny</a:t>
                      </a:r>
                      <a:endParaRPr lang="he-IL" dirty="0"/>
                    </a:p>
                  </a:txBody>
                  <a:tcPr>
                    <a:solidFill>
                      <a:schemeClr val="accent6">
                        <a:lumMod val="75000"/>
                      </a:schemeClr>
                    </a:solidFill>
                  </a:tcPr>
                </a:tc>
              </a:tr>
            </a:tbl>
          </a:graphicData>
        </a:graphic>
      </p:graphicFrame>
      <p:sp>
        <p:nvSpPr>
          <p:cNvPr id="35" name="מלבן 34"/>
          <p:cNvSpPr/>
          <p:nvPr/>
        </p:nvSpPr>
        <p:spPr>
          <a:xfrm>
            <a:off x="3491880"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Ana</a:t>
            </a:r>
            <a:endParaRPr lang="he-IL" dirty="0"/>
          </a:p>
        </p:txBody>
      </p:sp>
      <p:sp>
        <p:nvSpPr>
          <p:cNvPr id="30" name="מלבן עם פינה יחידה חתוכה 29"/>
          <p:cNvSpPr/>
          <p:nvPr/>
        </p:nvSpPr>
        <p:spPr>
          <a:xfrm>
            <a:off x="6156176"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Danny</a:t>
            </a:r>
            <a:endParaRPr lang="he-IL" dirty="0">
              <a:solidFill>
                <a:srgbClr val="FF0000"/>
              </a:solidFill>
            </a:endParaRPr>
          </a:p>
        </p:txBody>
      </p:sp>
      <p:sp>
        <p:nvSpPr>
          <p:cNvPr id="38" name="מלבן 37"/>
          <p:cNvSpPr/>
          <p:nvPr/>
        </p:nvSpPr>
        <p:spPr>
          <a:xfrm>
            <a:off x="6156176" y="494116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508518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3635896" y="4869160"/>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התעלמות מהמשתמש </a:t>
            </a:r>
            <a:r>
              <a:rPr lang="en-US" dirty="0" smtClean="0"/>
              <a:t>Danny</a:t>
            </a:r>
            <a:endParaRPr lang="he-IL"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6">
                        <a:lumMod val="75000"/>
                      </a:schemeClr>
                    </a:solidFill>
                  </a:tcPr>
                </a:tc>
              </a:tr>
              <a:tr h="581751">
                <a:tc>
                  <a:txBody>
                    <a:bodyPr/>
                    <a:lstStyle/>
                    <a:p>
                      <a:pPr rtl="1"/>
                      <a:r>
                        <a:rPr lang="en-US" dirty="0" smtClean="0"/>
                        <a:t>Ana</a:t>
                      </a:r>
                      <a:endParaRPr lang="he-IL" dirty="0"/>
                    </a:p>
                  </a:txBody>
                  <a:tcPr/>
                </a:tc>
              </a:tr>
            </a:tbl>
          </a:graphicData>
        </a:graphic>
      </p:graphicFrame>
      <p:sp>
        <p:nvSpPr>
          <p:cNvPr id="35" name="מלבן 34"/>
          <p:cNvSpPr/>
          <p:nvPr/>
        </p:nvSpPr>
        <p:spPr>
          <a:xfrm>
            <a:off x="3491880"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Ana</a:t>
            </a:r>
            <a:endParaRPr lang="he-IL" dirty="0"/>
          </a:p>
        </p:txBody>
      </p:sp>
      <p:sp>
        <p:nvSpPr>
          <p:cNvPr id="30" name="מלבן עם פינה יחידה חתוכה 29"/>
          <p:cNvSpPr/>
          <p:nvPr/>
        </p:nvSpPr>
        <p:spPr>
          <a:xfrm>
            <a:off x="6156176" y="3645024"/>
            <a:ext cx="2160240" cy="576064"/>
          </a:xfrm>
          <a:prstGeom prst="snip1Rect">
            <a:avLst>
              <a:gd name="adj" fmla="val 50000"/>
            </a:avLst>
          </a:prstGeom>
          <a:solidFill>
            <a:srgbClr val="92D05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Ka5</a:t>
            </a:r>
            <a:endParaRPr lang="he-IL" dirty="0">
              <a:solidFill>
                <a:srgbClr val="FF0000"/>
              </a:solidFill>
            </a:endParaRPr>
          </a:p>
        </p:txBody>
      </p:sp>
      <p:sp>
        <p:nvSpPr>
          <p:cNvPr id="38" name="מלבן 37"/>
          <p:cNvSpPr/>
          <p:nvPr/>
        </p:nvSpPr>
        <p:spPr>
          <a:xfrm>
            <a:off x="6156176"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393305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3347864" y="4149080"/>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בקשה להתחברות עם משתמש שמתעלם</a:t>
            </a:r>
            <a:endParaRPr lang="he-IL"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6">
                        <a:lumMod val="75000"/>
                      </a:schemeClr>
                    </a:solidFill>
                  </a:tcPr>
                </a:tc>
              </a:tr>
              <a:tr h="581751">
                <a:tc>
                  <a:txBody>
                    <a:bodyPr/>
                    <a:lstStyle/>
                    <a:p>
                      <a:pPr rtl="1"/>
                      <a:r>
                        <a:rPr lang="en-US" dirty="0" smtClean="0"/>
                        <a:t>Ana</a:t>
                      </a:r>
                      <a:endParaRPr lang="he-IL" dirty="0"/>
                    </a:p>
                  </a:txBody>
                  <a:tcPr/>
                </a:tc>
              </a:tr>
            </a:tbl>
          </a:graphicData>
        </a:graphic>
      </p:graphicFrame>
      <p:sp>
        <p:nvSpPr>
          <p:cNvPr id="35" name="מלבן 34"/>
          <p:cNvSpPr/>
          <p:nvPr/>
        </p:nvSpPr>
        <p:spPr>
          <a:xfrm>
            <a:off x="3491880"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Ana</a:t>
            </a:r>
            <a:endParaRPr lang="he-IL" dirty="0"/>
          </a:p>
        </p:txBody>
      </p:sp>
      <p:sp>
        <p:nvSpPr>
          <p:cNvPr id="30" name="מלבן עם פינה יחידה חתוכה 29"/>
          <p:cNvSpPr/>
          <p:nvPr/>
        </p:nvSpPr>
        <p:spPr>
          <a:xfrm>
            <a:off x="6156176" y="3645024"/>
            <a:ext cx="2160240" cy="576064"/>
          </a:xfrm>
          <a:prstGeom prst="snip1Rect">
            <a:avLst>
              <a:gd name="adj" fmla="val 50000"/>
            </a:avLst>
          </a:prstGeom>
          <a:solidFill>
            <a:srgbClr val="92D05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Ka5</a:t>
            </a:r>
            <a:endParaRPr lang="he-IL" dirty="0">
              <a:solidFill>
                <a:srgbClr val="FF0000"/>
              </a:solidFill>
            </a:endParaRPr>
          </a:p>
        </p:txBody>
      </p:sp>
      <p:sp>
        <p:nvSpPr>
          <p:cNvPr id="38" name="מלבן 37"/>
          <p:cNvSpPr/>
          <p:nvPr/>
        </p:nvSpPr>
        <p:spPr>
          <a:xfrm>
            <a:off x="6156176"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393305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לבן עם פינות מעוגלות באותו צד 33"/>
          <p:cNvSpPr/>
          <p:nvPr/>
        </p:nvSpPr>
        <p:spPr>
          <a:xfrm>
            <a:off x="1115616" y="2276872"/>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36" name="מסגרת משופעת 35"/>
          <p:cNvSpPr/>
          <p:nvPr/>
        </p:nvSpPr>
        <p:spPr>
          <a:xfrm>
            <a:off x="2051720" y="321297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37" name="הסבר אליפטי 36"/>
          <p:cNvSpPr/>
          <p:nvPr/>
        </p:nvSpPr>
        <p:spPr>
          <a:xfrm>
            <a:off x="467544" y="3933056"/>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הודעה מתאימה</a:t>
            </a:r>
            <a:endParaRPr lang="he-IL"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1"/>
                    </a:solidFill>
                  </a:tcPr>
                </a:tc>
              </a:tr>
              <a:tr h="581751">
                <a:tc>
                  <a:txBody>
                    <a:bodyPr/>
                    <a:lstStyle/>
                    <a:p>
                      <a:pPr rtl="1"/>
                      <a:r>
                        <a:rPr lang="en-US" dirty="0" smtClean="0"/>
                        <a:t>Ana</a:t>
                      </a:r>
                      <a:endParaRPr lang="he-IL" dirty="0"/>
                    </a:p>
                  </a:txBody>
                  <a:tcPr>
                    <a:solidFill>
                      <a:schemeClr val="accent6">
                        <a:lumMod val="75000"/>
                      </a:schemeClr>
                    </a:solidFill>
                  </a:tcPr>
                </a:tc>
              </a:tr>
            </a:tbl>
          </a:graphicData>
        </a:graphic>
      </p:graphicFrame>
      <p:sp>
        <p:nvSpPr>
          <p:cNvPr id="35" name="מלבן 34"/>
          <p:cNvSpPr/>
          <p:nvPr/>
        </p:nvSpPr>
        <p:spPr>
          <a:xfrm>
            <a:off x="3491880"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Ana</a:t>
            </a:r>
            <a:endParaRPr lang="he-IL" dirty="0"/>
          </a:p>
        </p:txBody>
      </p:sp>
      <p:sp>
        <p:nvSpPr>
          <p:cNvPr id="30" name="מלבן עם פינה יחידה חתוכה 29"/>
          <p:cNvSpPr/>
          <p:nvPr/>
        </p:nvSpPr>
        <p:spPr>
          <a:xfrm>
            <a:off x="6156176"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Ana</a:t>
            </a:r>
            <a:endParaRPr lang="he-IL" dirty="0">
              <a:solidFill>
                <a:srgbClr val="FF0000"/>
              </a:solidFill>
            </a:endParaRPr>
          </a:p>
        </p:txBody>
      </p:sp>
      <p:sp>
        <p:nvSpPr>
          <p:cNvPr id="38" name="מלבן 37"/>
          <p:cNvSpPr/>
          <p:nvPr/>
        </p:nvSpPr>
        <p:spPr>
          <a:xfrm>
            <a:off x="6156176" y="494116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522920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הסבר אליפטי 41"/>
          <p:cNvSpPr/>
          <p:nvPr/>
        </p:nvSpPr>
        <p:spPr>
          <a:xfrm>
            <a:off x="-324544" y="3140968"/>
            <a:ext cx="4392488" cy="2016224"/>
          </a:xfrm>
          <a:prstGeom prst="wedgeEllipseCallout">
            <a:avLst>
              <a:gd name="adj1" fmla="val 71807"/>
              <a:gd name="adj2" fmla="val 4068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בזמן השיחה (בין אם בחלון הפעיל או לא) מבצעים התעלמות על משתמש שחלון השיחה איתו פתוח</a:t>
            </a:r>
            <a:endParaRPr lang="he-IL" dirty="0"/>
          </a:p>
        </p:txBody>
      </p:sp>
      <p:cxnSp>
        <p:nvCxnSpPr>
          <p:cNvPr id="44" name="מחבר מעוקל 43"/>
          <p:cNvCxnSpPr>
            <a:stCxn id="42" idx="6"/>
            <a:endCxn id="38" idx="1"/>
          </p:cNvCxnSpPr>
          <p:nvPr/>
        </p:nvCxnSpPr>
        <p:spPr>
          <a:xfrm>
            <a:off x="4067944" y="4149080"/>
            <a:ext cx="2088232" cy="1044116"/>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6" name="מחבר מעוקל 45"/>
          <p:cNvCxnSpPr>
            <a:stCxn id="42" idx="0"/>
            <a:endCxn id="35" idx="2"/>
          </p:cNvCxnSpPr>
          <p:nvPr/>
        </p:nvCxnSpPr>
        <p:spPr>
          <a:xfrm rot="5400000" flipH="1" flipV="1">
            <a:off x="2070233" y="1236013"/>
            <a:ext cx="1706422" cy="2103488"/>
          </a:xfrm>
          <a:prstGeom prst="curvedConnector3">
            <a:avLst>
              <a:gd name="adj1" fmla="val 50000"/>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1"/>
                    </a:solidFill>
                  </a:tcPr>
                </a:tc>
              </a:tr>
              <a:tr h="581751">
                <a:tc>
                  <a:txBody>
                    <a:bodyPr/>
                    <a:lstStyle/>
                    <a:p>
                      <a:pPr rtl="1"/>
                      <a:r>
                        <a:rPr lang="en-US" dirty="0" smtClean="0"/>
                        <a:t>Ana</a:t>
                      </a:r>
                      <a:endParaRPr lang="he-IL" dirty="0"/>
                    </a:p>
                  </a:txBody>
                  <a:tcPr>
                    <a:solidFill>
                      <a:schemeClr val="accent6">
                        <a:lumMod val="75000"/>
                      </a:schemeClr>
                    </a:solidFill>
                  </a:tcPr>
                </a:tc>
              </a:tr>
            </a:tbl>
          </a:graphicData>
        </a:graphic>
      </p:graphicFrame>
      <p:sp>
        <p:nvSpPr>
          <p:cNvPr id="30" name="מלבן עם פינה יחידה חתוכה 29"/>
          <p:cNvSpPr/>
          <p:nvPr/>
        </p:nvSpPr>
        <p:spPr>
          <a:xfrm>
            <a:off x="6156176"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Ana</a:t>
            </a:r>
            <a:endParaRPr lang="he-IL" dirty="0">
              <a:solidFill>
                <a:srgbClr val="FF0000"/>
              </a:solidFill>
            </a:endParaRPr>
          </a:p>
        </p:txBody>
      </p:sp>
      <p:sp>
        <p:nvSpPr>
          <p:cNvPr id="38" name="מלבן 37"/>
          <p:cNvSpPr/>
          <p:nvPr/>
        </p:nvSpPr>
        <p:spPr>
          <a:xfrm>
            <a:off x="6156176" y="494116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522920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הסבר אליפטי 41"/>
          <p:cNvSpPr/>
          <p:nvPr/>
        </p:nvSpPr>
        <p:spPr>
          <a:xfrm>
            <a:off x="0" y="3140968"/>
            <a:ext cx="4067944" cy="1296144"/>
          </a:xfrm>
          <a:prstGeom prst="wedgeEllipseCallout">
            <a:avLst>
              <a:gd name="adj1" fmla="val 71807"/>
              <a:gd name="adj2" fmla="val 4068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סגירת חלון השיחה</a:t>
            </a:r>
            <a:endParaRPr lang="he-IL"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1"/>
                    </a:solidFill>
                  </a:tcPr>
                </a:tc>
              </a:tr>
              <a:tr h="581751">
                <a:tc>
                  <a:txBody>
                    <a:bodyPr/>
                    <a:lstStyle/>
                    <a:p>
                      <a:pPr rtl="1"/>
                      <a:r>
                        <a:rPr lang="en-US" dirty="0" smtClean="0"/>
                        <a:t>Ana</a:t>
                      </a:r>
                      <a:endParaRPr lang="he-IL" dirty="0"/>
                    </a:p>
                  </a:txBody>
                  <a:tcPr>
                    <a:solidFill>
                      <a:schemeClr val="accent6">
                        <a:lumMod val="75000"/>
                      </a:schemeClr>
                    </a:solidFill>
                  </a:tcPr>
                </a:tc>
              </a:tr>
            </a:tbl>
          </a:graphicData>
        </a:graphic>
      </p:graphicFrame>
      <p:sp>
        <p:nvSpPr>
          <p:cNvPr id="30" name="מלבן עם פינה יחידה חתוכה 29"/>
          <p:cNvSpPr/>
          <p:nvPr/>
        </p:nvSpPr>
        <p:spPr>
          <a:xfrm>
            <a:off x="6156176"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Ana</a:t>
            </a:r>
            <a:endParaRPr lang="he-IL" dirty="0">
              <a:solidFill>
                <a:srgbClr val="FF0000"/>
              </a:solidFill>
            </a:endParaRPr>
          </a:p>
        </p:txBody>
      </p:sp>
      <p:sp>
        <p:nvSpPr>
          <p:cNvPr id="38" name="מלבן 37"/>
          <p:cNvSpPr/>
          <p:nvPr/>
        </p:nvSpPr>
        <p:spPr>
          <a:xfrm>
            <a:off x="6156176" y="494116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522920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הסבר אליפטי 41"/>
          <p:cNvSpPr/>
          <p:nvPr/>
        </p:nvSpPr>
        <p:spPr>
          <a:xfrm>
            <a:off x="1547664" y="3933056"/>
            <a:ext cx="4067944" cy="1368152"/>
          </a:xfrm>
          <a:prstGeom prst="wedgeEllipseCallout">
            <a:avLst>
              <a:gd name="adj1" fmla="val 71807"/>
              <a:gd name="adj2" fmla="val 4068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ביטול ההתעלמות ע"י לחיצה נוספת</a:t>
            </a:r>
            <a:endParaRPr lang="he-IL" dirty="0"/>
          </a:p>
        </p:txBody>
      </p:sp>
      <p:sp>
        <p:nvSpPr>
          <p:cNvPr id="43" name="מחומש 42"/>
          <p:cNvSpPr/>
          <p:nvPr/>
        </p:nvSpPr>
        <p:spPr>
          <a:xfrm>
            <a:off x="6804248" y="6137920"/>
            <a:ext cx="201622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1"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solidFill>
                      <a:schemeClr val="accent1"/>
                    </a:solidFill>
                  </a:tcPr>
                </a:tc>
              </a:tr>
              <a:tr h="581751">
                <a:tc>
                  <a:txBody>
                    <a:bodyPr/>
                    <a:lstStyle/>
                    <a:p>
                      <a:pPr rtl="1"/>
                      <a:r>
                        <a:rPr lang="en-US" dirty="0" smtClean="0"/>
                        <a:t>Ana</a:t>
                      </a:r>
                      <a:endParaRPr lang="he-IL" dirty="0"/>
                    </a:p>
                  </a:txBody>
                  <a:tcPr>
                    <a:solidFill>
                      <a:schemeClr val="accent6">
                        <a:lumMod val="75000"/>
                      </a:schemeClr>
                    </a:solidFill>
                  </a:tcPr>
                </a:tc>
              </a:tr>
            </a:tbl>
          </a:graphicData>
        </a:graphic>
      </p:graphicFrame>
      <p:sp>
        <p:nvSpPr>
          <p:cNvPr id="30" name="מלבן עם פינה יחידה חתוכה 29"/>
          <p:cNvSpPr/>
          <p:nvPr/>
        </p:nvSpPr>
        <p:spPr>
          <a:xfrm>
            <a:off x="6156176"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Ana</a:t>
            </a:r>
            <a:endParaRPr lang="he-IL" dirty="0">
              <a:solidFill>
                <a:srgbClr val="FF0000"/>
              </a:solidFill>
            </a:endParaRPr>
          </a:p>
        </p:txBody>
      </p:sp>
      <p:sp>
        <p:nvSpPr>
          <p:cNvPr id="38" name="מלבן 37"/>
          <p:cNvSpPr/>
          <p:nvPr/>
        </p:nvSpPr>
        <p:spPr>
          <a:xfrm>
            <a:off x="6156176" y="494116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522920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הסבר אליפטי 41"/>
          <p:cNvSpPr/>
          <p:nvPr/>
        </p:nvSpPr>
        <p:spPr>
          <a:xfrm>
            <a:off x="1763688" y="3933056"/>
            <a:ext cx="3851920" cy="1080120"/>
          </a:xfrm>
          <a:prstGeom prst="wedgeEllipseCallout">
            <a:avLst>
              <a:gd name="adj1" fmla="val 72920"/>
              <a:gd name="adj2" fmla="val 6582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האפשרות לא שקועה ולכן ניתן לקיים שיחה.</a:t>
            </a:r>
            <a:endParaRPr lang="he-IL" dirty="0"/>
          </a:p>
        </p:txBody>
      </p:sp>
      <p:sp>
        <p:nvSpPr>
          <p:cNvPr id="43" name="מחומש 42"/>
          <p:cNvSpPr/>
          <p:nvPr/>
        </p:nvSpPr>
        <p:spPr>
          <a:xfrm>
            <a:off x="6804248" y="6137920"/>
            <a:ext cx="201622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282129" y="0"/>
            <a:ext cx="289694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Ka5</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solidFill>
                      <a:schemeClr val="accent6">
                        <a:lumMod val="75000"/>
                      </a:schemeClr>
                    </a:solidFill>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Danny</a:t>
                      </a:r>
                      <a:endParaRPr lang="he-IL" dirty="0"/>
                    </a:p>
                  </a:txBody>
                  <a:tcPr>
                    <a:solidFill>
                      <a:schemeClr val="bg1"/>
                    </a:solidFill>
                  </a:tcPr>
                </a:tc>
              </a:tr>
            </a:tbl>
          </a:graphicData>
        </a:graphic>
      </p:graphicFrame>
      <p:sp>
        <p:nvSpPr>
          <p:cNvPr id="35" name="מלבן 34"/>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38" name="מלבן 37"/>
          <p:cNvSpPr/>
          <p:nvPr/>
        </p:nvSpPr>
        <p:spPr>
          <a:xfrm>
            <a:off x="6660232" y="908720"/>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8244408" y="11247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4355976" y="1412776"/>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התעלמות מהמשתמש </a:t>
            </a:r>
            <a:r>
              <a:rPr lang="en-US" dirty="0" smtClean="0"/>
              <a:t>All</a:t>
            </a:r>
            <a:endParaRPr lang="he-I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1676400"/>
            <a:ext cx="8363272" cy="960438"/>
          </a:xfrm>
        </p:spPr>
        <p:txBody>
          <a:bodyPr/>
          <a:lstStyle/>
          <a:p>
            <a:r>
              <a:rPr lang="he-IL" dirty="0" smtClean="0">
                <a:solidFill>
                  <a:schemeClr val="accent3">
                    <a:lumMod val="50000"/>
                  </a:schemeClr>
                </a:solidFill>
              </a:rPr>
              <a:t>רישום משתמש חדש-</a:t>
            </a:r>
            <a:r>
              <a:rPr lang="en-US" dirty="0" smtClean="0">
                <a:solidFill>
                  <a:schemeClr val="accent3">
                    <a:lumMod val="50000"/>
                  </a:schemeClr>
                </a:solidFill>
              </a:rPr>
              <a:t>REGISTER</a:t>
            </a:r>
            <a:br>
              <a:rPr lang="en-US" dirty="0" smtClean="0">
                <a:solidFill>
                  <a:schemeClr val="accent3">
                    <a:lumMod val="50000"/>
                  </a:schemeClr>
                </a:solidFill>
              </a:rPr>
            </a:b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המשתמש יוכל (אופציונאלית) להכניס מידע על עצמו.</a:t>
            </a:r>
          </a:p>
          <a:p>
            <a:r>
              <a:rPr lang="he-IL" dirty="0" smtClean="0"/>
              <a:t>התוכנה תבדוק האם כל הפרטים מולאו כראוי, אם כן יישמרו הנתונים ב</a:t>
            </a:r>
            <a:r>
              <a:rPr lang="en-US" dirty="0" smtClean="0"/>
              <a:t>DATABASE</a:t>
            </a:r>
            <a:r>
              <a:rPr lang="he-IL" dirty="0" smtClean="0"/>
              <a:t> של </a:t>
            </a:r>
            <a:r>
              <a:rPr lang="en-US" dirty="0" smtClean="0"/>
              <a:t>USERS</a:t>
            </a:r>
            <a:r>
              <a:rPr lang="he-IL" dirty="0" smtClean="0"/>
              <a:t> בשרת.</a:t>
            </a:r>
          </a:p>
          <a:p>
            <a:r>
              <a:rPr lang="he-IL" dirty="0" smtClean="0"/>
              <a:t>לאחר מכן המשתמש יחזור למסך ההתחברות.</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282129" y="0"/>
            <a:ext cx="2896947"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Ka5</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Danny</a:t>
                      </a:r>
                      <a:endParaRPr lang="he-IL" dirty="0"/>
                    </a:p>
                  </a:txBody>
                  <a:tcPr>
                    <a:solidFill>
                      <a:schemeClr val="bg1"/>
                    </a:solidFill>
                  </a:tcPr>
                </a:tc>
              </a:tr>
            </a:tbl>
          </a:graphicData>
        </a:graphic>
      </p:graphicFrame>
      <p:sp>
        <p:nvSpPr>
          <p:cNvPr id="35" name="מלבן 34"/>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43" name="הסבר אליפטי 42"/>
          <p:cNvSpPr/>
          <p:nvPr/>
        </p:nvSpPr>
        <p:spPr>
          <a:xfrm>
            <a:off x="1907704" y="3861048"/>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חלונות הצ'אט ושורת השיחה לא פעילים.</a:t>
            </a:r>
            <a:endParaRPr lang="he-IL"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54173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9" name="מלבן מעוגל 18"/>
          <p:cNvSpPr/>
          <p:nvPr/>
        </p:nvSpPr>
        <p:spPr>
          <a:xfrm rot="1238481">
            <a:off x="3028401" y="5262364"/>
            <a:ext cx="926958" cy="2850233"/>
          </a:xfrm>
          <a:prstGeom prst="roundRect">
            <a:avLst>
              <a:gd name="adj" fmla="val 30321"/>
            </a:avLst>
          </a:prstGeom>
          <a:solidFill>
            <a:srgbClr val="CC99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טבעת 19"/>
          <p:cNvSpPr/>
          <p:nvPr/>
        </p:nvSpPr>
        <p:spPr>
          <a:xfrm>
            <a:off x="2339752" y="1484784"/>
            <a:ext cx="4499992" cy="4608512"/>
          </a:xfrm>
          <a:prstGeom prst="donut">
            <a:avLst>
              <a:gd name="adj" fmla="val 19161"/>
            </a:avLst>
          </a:prstGeom>
          <a:solidFill>
            <a:schemeClr val="accent6">
              <a:lumMod val="20000"/>
              <a:lumOff val="80000"/>
            </a:schemeClr>
          </a:solidFill>
          <a:ln>
            <a:solidFill>
              <a:schemeClr val="accent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PLAY ROOMS</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כל משתמש יוכל לפתוח חדר משחק או להצטרף לחדר משחק קיים במידה ואפשר.</a:t>
            </a:r>
          </a:p>
          <a:p>
            <a:r>
              <a:rPr lang="he-IL" dirty="0" smtClean="0"/>
              <a:t>אם משתמש שיוצר חדר חדש, תוצג רשומה חדשה בטבלה של החדרים.</a:t>
            </a:r>
          </a:p>
          <a:p>
            <a:r>
              <a:rPr lang="he-IL" dirty="0" smtClean="0"/>
              <a:t>בכל חדר לכל היותר 4 שחקנים (כפי שהוגדר מראש במשחק).</a:t>
            </a:r>
            <a:endParaRPr lang="he-IL"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39552" y="1556792"/>
            <a:ext cx="8140369" cy="43396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יצירת חדר </a:t>
            </a:r>
          </a:p>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משחק</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10" name="טבלה 9"/>
          <p:cNvGraphicFramePr>
            <a:graphicFrameLocks noGrp="1"/>
          </p:cNvGraphicFramePr>
          <p:nvPr/>
        </p:nvGraphicFramePr>
        <p:xfrm>
          <a:off x="323528" y="260648"/>
          <a:ext cx="8496944" cy="5184577"/>
        </p:xfrm>
        <a:graphic>
          <a:graphicData uri="http://schemas.openxmlformats.org/drawingml/2006/table">
            <a:tbl>
              <a:tblPr rtl="1" firstRow="1" bandRow="1">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983">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4999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6997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21" name="הסבר אליפטי 20"/>
          <p:cNvSpPr/>
          <p:nvPr/>
        </p:nvSpPr>
        <p:spPr>
          <a:xfrm>
            <a:off x="3419872" y="4365104"/>
            <a:ext cx="2736304" cy="936104"/>
          </a:xfrm>
          <a:prstGeom prst="wedgeEllipseCallout">
            <a:avLst>
              <a:gd name="adj1" fmla="val -39222"/>
              <a:gd name="adj2" fmla="val 10021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לחיצה על צור חדר</a:t>
            </a:r>
            <a:endParaRPr lang="he-IL" dirty="0"/>
          </a:p>
        </p:txBody>
      </p:sp>
      <p:sp>
        <p:nvSpPr>
          <p:cNvPr id="22" name="חץ ימינה 21"/>
          <p:cNvSpPr/>
          <p:nvPr/>
        </p:nvSpPr>
        <p:spPr>
          <a:xfrm>
            <a:off x="4932040" y="486916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חומש 22"/>
          <p:cNvSpPr/>
          <p:nvPr/>
        </p:nvSpPr>
        <p:spPr>
          <a:xfrm>
            <a:off x="6804248" y="6137920"/>
            <a:ext cx="201622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10" name="טבלה 9"/>
          <p:cNvGraphicFramePr>
            <a:graphicFrameLocks noGrp="1"/>
          </p:cNvGraphicFramePr>
          <p:nvPr/>
        </p:nvGraphicFramePr>
        <p:xfrm>
          <a:off x="323528" y="260648"/>
          <a:ext cx="8496944" cy="5184577"/>
        </p:xfrm>
        <a:graphic>
          <a:graphicData uri="http://schemas.openxmlformats.org/drawingml/2006/table">
            <a:tbl>
              <a:tblPr rtl="1" firstRow="1" bandRow="1">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983">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4999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6997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9" name="מלבן 8"/>
          <p:cNvSpPr/>
          <p:nvPr/>
        </p:nvSpPr>
        <p:spPr>
          <a:xfrm>
            <a:off x="1835696" y="836712"/>
            <a:ext cx="5112568" cy="4536504"/>
          </a:xfrm>
          <a:prstGeom prst="rect">
            <a:avLst/>
          </a:prstGeom>
          <a:gradFill>
            <a:gsLst>
              <a:gs pos="0">
                <a:schemeClr val="accent2">
                  <a:shade val="51000"/>
                  <a:satMod val="130000"/>
                  <a:alpha val="7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4" name="הסבר אליפטי 13"/>
          <p:cNvSpPr/>
          <p:nvPr/>
        </p:nvSpPr>
        <p:spPr>
          <a:xfrm>
            <a:off x="5796136" y="332656"/>
            <a:ext cx="2736304" cy="936104"/>
          </a:xfrm>
          <a:prstGeom prst="wedgeEllipseCallout">
            <a:avLst>
              <a:gd name="adj1" fmla="val -39222"/>
              <a:gd name="adj2" fmla="val 100212"/>
            </a:avLst>
          </a:prstGeom>
          <a:solidFill>
            <a:schemeClr val="lt1"/>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טופס יצירת חדר</a:t>
            </a:r>
            <a:endParaRPr lang="he-IL" dirty="0"/>
          </a:p>
        </p:txBody>
      </p:sp>
      <p:sp>
        <p:nvSpPr>
          <p:cNvPr id="15" name="מלבן 14"/>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NAME</a:t>
            </a:r>
            <a:endParaRPr lang="he-IL" dirty="0"/>
          </a:p>
        </p:txBody>
      </p:sp>
      <p:sp>
        <p:nvSpPr>
          <p:cNvPr id="16" name="מלבן 15"/>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051720" y="20608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8" name="מלבן 17"/>
          <p:cNvSpPr/>
          <p:nvPr/>
        </p:nvSpPr>
        <p:spPr>
          <a:xfrm>
            <a:off x="3923928" y="213285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2051720"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Time</a:t>
            </a:r>
            <a:endParaRPr lang="he-IL" dirty="0"/>
          </a:p>
        </p:txBody>
      </p:sp>
      <p:sp>
        <p:nvSpPr>
          <p:cNvPr id="24" name="TextBox 23"/>
          <p:cNvSpPr txBox="1"/>
          <p:nvPr/>
        </p:nvSpPr>
        <p:spPr>
          <a:xfrm>
            <a:off x="2339752" y="2492896"/>
            <a:ext cx="1152128" cy="369332"/>
          </a:xfrm>
          <a:prstGeom prst="rect">
            <a:avLst/>
          </a:prstGeom>
          <a:noFill/>
        </p:spPr>
        <p:txBody>
          <a:bodyPr wrap="square" rtlCol="1">
            <a:spAutoFit/>
          </a:bodyPr>
          <a:lstStyle/>
          <a:p>
            <a:pPr algn="l" rtl="0"/>
            <a:r>
              <a:rPr lang="en-US" dirty="0" smtClean="0"/>
              <a:t>(optional)</a:t>
            </a:r>
            <a:endParaRPr lang="he-IL" dirty="0"/>
          </a:p>
        </p:txBody>
      </p:sp>
      <p:sp>
        <p:nvSpPr>
          <p:cNvPr id="25" name="מלבן 24"/>
          <p:cNvSpPr/>
          <p:nvPr/>
        </p:nvSpPr>
        <p:spPr>
          <a:xfrm>
            <a:off x="2051720" y="357301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Restrictions</a:t>
            </a:r>
            <a:endParaRPr lang="he-IL" dirty="0"/>
          </a:p>
        </p:txBody>
      </p:sp>
      <p:pic>
        <p:nvPicPr>
          <p:cNvPr id="101378" name="Picture 2" descr="http://www.java2s.com/Code/CSharpImages/UseanAutocompleteComboBox.PNG"/>
          <p:cNvPicPr>
            <a:picLocks noChangeAspect="1" noChangeArrowheads="1"/>
          </p:cNvPicPr>
          <p:nvPr/>
        </p:nvPicPr>
        <p:blipFill>
          <a:blip r:embed="rId2" cstate="print"/>
          <a:srcRect l="5455" t="10909" r="56363" b="81818"/>
          <a:stretch>
            <a:fillRect/>
          </a:stretch>
        </p:blipFill>
        <p:spPr bwMode="auto">
          <a:xfrm>
            <a:off x="3995936" y="2996952"/>
            <a:ext cx="1512168" cy="288032"/>
          </a:xfrm>
          <a:prstGeom prst="rect">
            <a:avLst/>
          </a:prstGeom>
          <a:noFill/>
        </p:spPr>
      </p:pic>
      <p:sp>
        <p:nvSpPr>
          <p:cNvPr id="26" name="מלבן 25"/>
          <p:cNvSpPr/>
          <p:nvPr/>
        </p:nvSpPr>
        <p:spPr>
          <a:xfrm>
            <a:off x="3995936" y="2996952"/>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6">
                    <a:lumMod val="50000"/>
                  </a:schemeClr>
                </a:solidFill>
                <a:effectLst>
                  <a:outerShdw blurRad="38100" dist="38100" dir="2700000" algn="tl">
                    <a:srgbClr val="000000">
                      <a:alpha val="43137"/>
                    </a:srgbClr>
                  </a:outerShdw>
                </a:effectLst>
              </a:rPr>
              <a:t>60</a:t>
            </a:r>
            <a:endParaRPr lang="he-IL" b="1" dirty="0">
              <a:solidFill>
                <a:schemeClr val="accent6">
                  <a:lumMod val="50000"/>
                </a:schemeClr>
              </a:solidFill>
              <a:effectLst>
                <a:outerShdw blurRad="38100" dist="38100" dir="2700000" algn="tl">
                  <a:srgbClr val="000000">
                    <a:alpha val="43137"/>
                  </a:srgbClr>
                </a:outerShdw>
              </a:effectLst>
            </a:endParaRPr>
          </a:p>
        </p:txBody>
      </p:sp>
      <p:pic>
        <p:nvPicPr>
          <p:cNvPr id="28" name="Picture 2" descr="http://www.java2s.com/Code/CSharpImages/UseanAutocompleteComboBox.PNG"/>
          <p:cNvPicPr>
            <a:picLocks noChangeAspect="1" noChangeArrowheads="1"/>
          </p:cNvPicPr>
          <p:nvPr/>
        </p:nvPicPr>
        <p:blipFill>
          <a:blip r:embed="rId2" cstate="print"/>
          <a:srcRect l="5455" t="10909" r="56363" b="81818"/>
          <a:stretch>
            <a:fillRect/>
          </a:stretch>
        </p:blipFill>
        <p:spPr bwMode="auto">
          <a:xfrm>
            <a:off x="3995936" y="3645024"/>
            <a:ext cx="1512168" cy="288032"/>
          </a:xfrm>
          <a:prstGeom prst="rect">
            <a:avLst/>
          </a:prstGeom>
          <a:noFill/>
        </p:spPr>
      </p:pic>
      <p:sp>
        <p:nvSpPr>
          <p:cNvPr id="29" name="מלבן 28"/>
          <p:cNvSpPr/>
          <p:nvPr/>
        </p:nvSpPr>
        <p:spPr>
          <a:xfrm>
            <a:off x="3995936" y="3645024"/>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6">
                    <a:lumMod val="50000"/>
                  </a:schemeClr>
                </a:solidFill>
                <a:effectLst>
                  <a:outerShdw blurRad="38100" dist="38100" dir="2700000" algn="tl">
                    <a:srgbClr val="000000">
                      <a:alpha val="43137"/>
                    </a:srgbClr>
                  </a:outerShdw>
                </a:effectLst>
              </a:rPr>
              <a:t>all</a:t>
            </a:r>
            <a:endParaRPr lang="he-IL" b="1" dirty="0">
              <a:solidFill>
                <a:schemeClr val="accent6">
                  <a:lumMod val="50000"/>
                </a:schemeClr>
              </a:solidFill>
              <a:effectLst>
                <a:outerShdw blurRad="38100" dist="38100" dir="2700000" algn="tl">
                  <a:srgbClr val="000000">
                    <a:alpha val="43137"/>
                  </a:srgbClr>
                </a:outerShdw>
              </a:effectLst>
            </a:endParaRPr>
          </a:p>
        </p:txBody>
      </p:sp>
      <p:sp>
        <p:nvSpPr>
          <p:cNvPr id="30" name="מלבן 29"/>
          <p:cNvSpPr/>
          <p:nvPr/>
        </p:nvSpPr>
        <p:spPr>
          <a:xfrm>
            <a:off x="2987824" y="4437112"/>
            <a:ext cx="1080120"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OK</a:t>
            </a:r>
            <a:endParaRPr lang="he-IL" dirty="0"/>
          </a:p>
        </p:txBody>
      </p:sp>
      <p:sp>
        <p:nvSpPr>
          <p:cNvPr id="31" name="מלבן 30"/>
          <p:cNvSpPr/>
          <p:nvPr/>
        </p:nvSpPr>
        <p:spPr>
          <a:xfrm>
            <a:off x="4499992" y="4437112"/>
            <a:ext cx="1080120"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Cancel</a:t>
            </a:r>
            <a:endParaRPr lang="he-IL"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1475656" y="2819400"/>
            <a:ext cx="7211144" cy="3306763"/>
          </a:xfrm>
        </p:spPr>
        <p:txBody>
          <a:bodyPr/>
          <a:lstStyle/>
          <a:p>
            <a:r>
              <a:rPr lang="he-IL" dirty="0" smtClean="0"/>
              <a:t>בפני המשתמש יוצג טופס לחדר המשחק.</a:t>
            </a:r>
          </a:p>
          <a:p>
            <a:r>
              <a:rPr lang="he-IL" dirty="0" smtClean="0"/>
              <a:t>ב</a:t>
            </a:r>
            <a:r>
              <a:rPr lang="en-US" dirty="0" smtClean="0"/>
              <a:t>NAME</a:t>
            </a:r>
            <a:r>
              <a:rPr lang="he-IL" dirty="0" smtClean="0"/>
              <a:t> המשתמש יזין את שם החדר (עד 20 תווים).</a:t>
            </a:r>
          </a:p>
          <a:p>
            <a:r>
              <a:rPr lang="he-IL" dirty="0" smtClean="0"/>
              <a:t>למשתמש תאופשר להצמיד סיסמא על מנת להיכנס לחדר. אם לא יכניס דבר החדר פתוח לכל. סיסמא באורך 4-6 תווים ומורכבת מ-</a:t>
            </a:r>
            <a:r>
              <a:rPr lang="en-US" dirty="0" smtClean="0"/>
              <a:t>a-z,A-Z,0-9</a:t>
            </a:r>
            <a:r>
              <a:rPr lang="he-IL" dirty="0" smtClean="0"/>
              <a:t>.</a:t>
            </a:r>
            <a:endParaRPr lang="he-IL"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a:t>
            </a:r>
            <a:r>
              <a:rPr lang="en-US" dirty="0" smtClean="0"/>
              <a:t>TIME</a:t>
            </a:r>
            <a:r>
              <a:rPr lang="he-IL" dirty="0" smtClean="0"/>
              <a:t> המשתמש יגדיר את זמן התור של כל שחקן (כפי שהוסבר על המשחק) ויבחר מתוך 45,60,90,120 כאשר מדובר על יחידות זמן של שניות.</a:t>
            </a:r>
          </a:p>
          <a:p>
            <a:r>
              <a:rPr lang="he-IL" dirty="0" smtClean="0"/>
              <a:t>ב-</a:t>
            </a:r>
            <a:r>
              <a:rPr lang="en-US" dirty="0" smtClean="0"/>
              <a:t>RESTRICTIONS</a:t>
            </a:r>
            <a:r>
              <a:rPr lang="he-IL" dirty="0" smtClean="0"/>
              <a:t> המשתמש יבחר מהו </a:t>
            </a:r>
            <a:r>
              <a:rPr lang="en-US" dirty="0" smtClean="0"/>
              <a:t>RANK</a:t>
            </a:r>
            <a:r>
              <a:rPr lang="he-IL" dirty="0" smtClean="0"/>
              <a:t> (דרגה) הסף לכניסת משתמש.</a:t>
            </a:r>
            <a:endParaRPr lang="he-IL"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מהו </a:t>
            </a:r>
            <a:r>
              <a:rPr lang="en-US" dirty="0" smtClean="0">
                <a:solidFill>
                  <a:schemeClr val="accent3">
                    <a:lumMod val="50000"/>
                  </a:schemeClr>
                </a:solidFill>
              </a:rPr>
              <a:t>RANK</a:t>
            </a:r>
            <a:r>
              <a:rPr lang="he-IL" dirty="0" smtClean="0">
                <a:solidFill>
                  <a:schemeClr val="accent3">
                    <a:lumMod val="50000"/>
                  </a:schemeClr>
                </a:solidFill>
              </a:rPr>
              <a:t>?</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en-US" dirty="0" smtClean="0"/>
              <a:t>RANK</a:t>
            </a:r>
            <a:r>
              <a:rPr lang="he-IL" dirty="0" smtClean="0"/>
              <a:t> מראה על דרגת המקצועיות של המשתמש.</a:t>
            </a:r>
          </a:p>
          <a:p>
            <a:r>
              <a:rPr lang="he-IL" dirty="0" smtClean="0"/>
              <a:t>בטבלה </a:t>
            </a:r>
            <a:r>
              <a:rPr lang="en-US" dirty="0" smtClean="0"/>
              <a:t>USERS</a:t>
            </a:r>
            <a:r>
              <a:rPr lang="he-IL" dirty="0" smtClean="0"/>
              <a:t> השמורה בשרת מחושב ה</a:t>
            </a:r>
            <a:r>
              <a:rPr lang="en-US" dirty="0" smtClean="0"/>
              <a:t>RANK</a:t>
            </a:r>
            <a:r>
              <a:rPr lang="he-IL" dirty="0" smtClean="0"/>
              <a:t> בהתאם למספר הנקודות שצבר המשתמש.</a:t>
            </a:r>
          </a:p>
          <a:p>
            <a:r>
              <a:rPr lang="he-IL" dirty="0" smtClean="0"/>
              <a:t>בטבלה להלן מוראה מהו טווח הנקודות הדרוש כדי לזכות ב</a:t>
            </a:r>
            <a:r>
              <a:rPr lang="en-US" dirty="0" smtClean="0"/>
              <a:t>RANK</a:t>
            </a:r>
            <a:r>
              <a:rPr lang="he-IL" dirty="0" smtClean="0"/>
              <a:t> מסוים.</a:t>
            </a:r>
            <a:endParaRPr lang="he-IL"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מהו </a:t>
            </a:r>
            <a:r>
              <a:rPr lang="en-US" dirty="0" smtClean="0">
                <a:solidFill>
                  <a:schemeClr val="accent3">
                    <a:lumMod val="50000"/>
                  </a:schemeClr>
                </a:solidFill>
              </a:rPr>
              <a:t>Rank</a:t>
            </a:r>
            <a:r>
              <a:rPr lang="he-IL" dirty="0" smtClean="0">
                <a:solidFill>
                  <a:schemeClr val="accent3">
                    <a:lumMod val="50000"/>
                  </a:schemeClr>
                </a:solidFill>
              </a:rPr>
              <a:t>? המשך</a:t>
            </a:r>
            <a:endParaRPr lang="he-IL" dirty="0">
              <a:solidFill>
                <a:schemeClr val="accent3">
                  <a:lumMod val="50000"/>
                </a:schemeClr>
              </a:solidFill>
            </a:endParaRPr>
          </a:p>
        </p:txBody>
      </p:sp>
      <p:graphicFrame>
        <p:nvGraphicFramePr>
          <p:cNvPr id="4" name="טבלה 3"/>
          <p:cNvGraphicFramePr>
            <a:graphicFrameLocks noGrp="1"/>
          </p:cNvGraphicFramePr>
          <p:nvPr/>
        </p:nvGraphicFramePr>
        <p:xfrm>
          <a:off x="1691680" y="2492896"/>
          <a:ext cx="6120680" cy="4149079"/>
        </p:xfrm>
        <a:graphic>
          <a:graphicData uri="http://schemas.openxmlformats.org/drawingml/2006/table">
            <a:tbl>
              <a:tblPr rtl="1" firstRow="1" bandRow="1">
                <a:tableStyleId>{16D9F66E-5EB9-4882-86FB-DCBF35E3C3E4}</a:tableStyleId>
              </a:tblPr>
              <a:tblGrid>
                <a:gridCol w="3060340"/>
                <a:gridCol w="3060340"/>
              </a:tblGrid>
              <a:tr h="377189">
                <a:tc>
                  <a:txBody>
                    <a:bodyPr/>
                    <a:lstStyle/>
                    <a:p>
                      <a:pPr rtl="1"/>
                      <a:r>
                        <a:rPr lang="he-IL" dirty="0" smtClean="0"/>
                        <a:t>נקודות (</a:t>
                      </a:r>
                      <a:r>
                        <a:rPr lang="en-US" dirty="0" smtClean="0"/>
                        <a:t>POINTS</a:t>
                      </a:r>
                      <a:r>
                        <a:rPr lang="he-IL" dirty="0" smtClean="0"/>
                        <a:t>)</a:t>
                      </a:r>
                      <a:endParaRPr lang="he-IL" dirty="0"/>
                    </a:p>
                  </a:txBody>
                  <a:tcPr/>
                </a:tc>
                <a:tc>
                  <a:txBody>
                    <a:bodyPr/>
                    <a:lstStyle/>
                    <a:p>
                      <a:pPr rtl="1"/>
                      <a:r>
                        <a:rPr lang="he-IL" dirty="0" smtClean="0"/>
                        <a:t>דרגה (</a:t>
                      </a:r>
                      <a:r>
                        <a:rPr lang="en-US" dirty="0" smtClean="0"/>
                        <a:t>RANK</a:t>
                      </a:r>
                      <a:r>
                        <a:rPr lang="he-IL" dirty="0" smtClean="0"/>
                        <a:t>)</a:t>
                      </a:r>
                      <a:endParaRPr lang="he-IL" dirty="0"/>
                    </a:p>
                  </a:txBody>
                  <a:tcPr/>
                </a:tc>
              </a:tr>
              <a:tr h="377189">
                <a:tc>
                  <a:txBody>
                    <a:bodyPr/>
                    <a:lstStyle/>
                    <a:p>
                      <a:pPr rtl="1"/>
                      <a:r>
                        <a:rPr lang="en-US" dirty="0" smtClean="0"/>
                        <a:t>0-100</a:t>
                      </a:r>
                      <a:endParaRPr lang="he-IL" dirty="0"/>
                    </a:p>
                  </a:txBody>
                  <a:tcPr/>
                </a:tc>
                <a:tc>
                  <a:txBody>
                    <a:bodyPr/>
                    <a:lstStyle/>
                    <a:p>
                      <a:pPr rtl="1"/>
                      <a:r>
                        <a:rPr lang="en-US" dirty="0" smtClean="0"/>
                        <a:t>Beginner</a:t>
                      </a:r>
                      <a:endParaRPr lang="he-IL" dirty="0"/>
                    </a:p>
                  </a:txBody>
                  <a:tcPr/>
                </a:tc>
              </a:tr>
              <a:tr h="377189">
                <a:tc>
                  <a:txBody>
                    <a:bodyPr/>
                    <a:lstStyle/>
                    <a:p>
                      <a:pPr rtl="1"/>
                      <a:r>
                        <a:rPr lang="en-US" dirty="0" smtClean="0"/>
                        <a:t>101-250</a:t>
                      </a:r>
                      <a:endParaRPr lang="he-IL" dirty="0"/>
                    </a:p>
                  </a:txBody>
                  <a:tcPr/>
                </a:tc>
                <a:tc>
                  <a:txBody>
                    <a:bodyPr/>
                    <a:lstStyle/>
                    <a:p>
                      <a:pPr rtl="1"/>
                      <a:r>
                        <a:rPr lang="en-US" dirty="0" smtClean="0"/>
                        <a:t>Veteran</a:t>
                      </a:r>
                      <a:endParaRPr lang="he-IL" dirty="0"/>
                    </a:p>
                  </a:txBody>
                  <a:tcPr/>
                </a:tc>
              </a:tr>
              <a:tr h="377189">
                <a:tc>
                  <a:txBody>
                    <a:bodyPr/>
                    <a:lstStyle/>
                    <a:p>
                      <a:pPr rtl="1"/>
                      <a:r>
                        <a:rPr lang="en-US" dirty="0" smtClean="0"/>
                        <a:t>251-300</a:t>
                      </a:r>
                      <a:endParaRPr lang="he-IL" dirty="0"/>
                    </a:p>
                  </a:txBody>
                  <a:tcPr/>
                </a:tc>
                <a:tc>
                  <a:txBody>
                    <a:bodyPr/>
                    <a:lstStyle/>
                    <a:p>
                      <a:pPr rtl="1"/>
                      <a:r>
                        <a:rPr lang="en-US" dirty="0" smtClean="0"/>
                        <a:t>Intermediate</a:t>
                      </a:r>
                      <a:endParaRPr lang="he-IL" dirty="0"/>
                    </a:p>
                  </a:txBody>
                  <a:tcPr/>
                </a:tc>
              </a:tr>
              <a:tr h="377189">
                <a:tc>
                  <a:txBody>
                    <a:bodyPr/>
                    <a:lstStyle/>
                    <a:p>
                      <a:pPr rtl="1"/>
                      <a:r>
                        <a:rPr lang="en-US" dirty="0" smtClean="0"/>
                        <a:t>301-500</a:t>
                      </a:r>
                      <a:endParaRPr lang="he-IL" dirty="0"/>
                    </a:p>
                  </a:txBody>
                  <a:tcPr/>
                </a:tc>
                <a:tc>
                  <a:txBody>
                    <a:bodyPr/>
                    <a:lstStyle/>
                    <a:p>
                      <a:pPr rtl="1"/>
                      <a:r>
                        <a:rPr lang="en-US" dirty="0" smtClean="0"/>
                        <a:t>Star</a:t>
                      </a:r>
                      <a:endParaRPr lang="he-IL" dirty="0"/>
                    </a:p>
                  </a:txBody>
                  <a:tcPr/>
                </a:tc>
              </a:tr>
              <a:tr h="377189">
                <a:tc>
                  <a:txBody>
                    <a:bodyPr/>
                    <a:lstStyle/>
                    <a:p>
                      <a:pPr rtl="1"/>
                      <a:r>
                        <a:rPr lang="en-US" dirty="0" smtClean="0"/>
                        <a:t>501-750</a:t>
                      </a:r>
                      <a:endParaRPr lang="he-IL" dirty="0"/>
                    </a:p>
                  </a:txBody>
                  <a:tcPr/>
                </a:tc>
                <a:tc>
                  <a:txBody>
                    <a:bodyPr/>
                    <a:lstStyle/>
                    <a:p>
                      <a:pPr rtl="1"/>
                      <a:r>
                        <a:rPr lang="en-US" dirty="0" smtClean="0"/>
                        <a:t>Vice</a:t>
                      </a:r>
                      <a:endParaRPr lang="he-IL" dirty="0"/>
                    </a:p>
                  </a:txBody>
                  <a:tcPr/>
                </a:tc>
              </a:tr>
              <a:tr h="377189">
                <a:tc>
                  <a:txBody>
                    <a:bodyPr/>
                    <a:lstStyle/>
                    <a:p>
                      <a:pPr rtl="1"/>
                      <a:r>
                        <a:rPr lang="en-US" dirty="0" smtClean="0"/>
                        <a:t>751-1000</a:t>
                      </a:r>
                      <a:endParaRPr lang="he-IL" dirty="0"/>
                    </a:p>
                  </a:txBody>
                  <a:tcPr/>
                </a:tc>
                <a:tc>
                  <a:txBody>
                    <a:bodyPr/>
                    <a:lstStyle/>
                    <a:p>
                      <a:pPr rtl="1"/>
                      <a:r>
                        <a:rPr lang="en-US" dirty="0" smtClean="0"/>
                        <a:t>Idol</a:t>
                      </a:r>
                      <a:endParaRPr lang="he-IL" dirty="0"/>
                    </a:p>
                  </a:txBody>
                  <a:tcPr/>
                </a:tc>
              </a:tr>
              <a:tr h="377189">
                <a:tc>
                  <a:txBody>
                    <a:bodyPr/>
                    <a:lstStyle/>
                    <a:p>
                      <a:pPr rtl="1"/>
                      <a:r>
                        <a:rPr lang="en-US" dirty="0" smtClean="0"/>
                        <a:t>1001-1400</a:t>
                      </a:r>
                      <a:endParaRPr lang="he-IL" dirty="0"/>
                    </a:p>
                  </a:txBody>
                  <a:tcPr/>
                </a:tc>
                <a:tc>
                  <a:txBody>
                    <a:bodyPr/>
                    <a:lstStyle/>
                    <a:p>
                      <a:pPr rtl="1"/>
                      <a:r>
                        <a:rPr lang="en-US" dirty="0" smtClean="0"/>
                        <a:t>Professional</a:t>
                      </a:r>
                      <a:endParaRPr lang="he-IL" dirty="0"/>
                    </a:p>
                  </a:txBody>
                  <a:tcPr/>
                </a:tc>
              </a:tr>
              <a:tr h="377189">
                <a:tc>
                  <a:txBody>
                    <a:bodyPr/>
                    <a:lstStyle/>
                    <a:p>
                      <a:pPr rtl="1"/>
                      <a:r>
                        <a:rPr lang="en-US" dirty="0" smtClean="0"/>
                        <a:t>1401-1600</a:t>
                      </a:r>
                      <a:endParaRPr lang="he-IL" dirty="0"/>
                    </a:p>
                  </a:txBody>
                  <a:tcPr/>
                </a:tc>
                <a:tc>
                  <a:txBody>
                    <a:bodyPr/>
                    <a:lstStyle/>
                    <a:p>
                      <a:pPr rtl="1"/>
                      <a:r>
                        <a:rPr lang="en-US" dirty="0" smtClean="0"/>
                        <a:t>Master</a:t>
                      </a:r>
                      <a:endParaRPr lang="he-IL" dirty="0"/>
                    </a:p>
                  </a:txBody>
                  <a:tcPr/>
                </a:tc>
              </a:tr>
              <a:tr h="377189">
                <a:tc>
                  <a:txBody>
                    <a:bodyPr/>
                    <a:lstStyle/>
                    <a:p>
                      <a:pPr rtl="1"/>
                      <a:r>
                        <a:rPr lang="en-US" dirty="0" smtClean="0"/>
                        <a:t>1601-2000</a:t>
                      </a:r>
                      <a:endParaRPr lang="he-IL" dirty="0"/>
                    </a:p>
                  </a:txBody>
                  <a:tcPr/>
                </a:tc>
                <a:tc>
                  <a:txBody>
                    <a:bodyPr/>
                    <a:lstStyle/>
                    <a:p>
                      <a:pPr rtl="1"/>
                      <a:r>
                        <a:rPr lang="en-US" dirty="0" err="1" smtClean="0"/>
                        <a:t>RummiKing</a:t>
                      </a:r>
                      <a:endParaRPr lang="he-IL" dirty="0"/>
                    </a:p>
                  </a:txBody>
                  <a:tcPr/>
                </a:tc>
              </a:tr>
              <a:tr h="377189">
                <a:tc>
                  <a:txBody>
                    <a:bodyPr/>
                    <a:lstStyle/>
                    <a:p>
                      <a:pPr rtl="1"/>
                      <a:r>
                        <a:rPr lang="en-US" dirty="0" smtClean="0"/>
                        <a:t>2001+</a:t>
                      </a:r>
                      <a:endParaRPr lang="he-IL" dirty="0"/>
                    </a:p>
                  </a:txBody>
                  <a:tcPr/>
                </a:tc>
                <a:tc>
                  <a:txBody>
                    <a:bodyPr/>
                    <a:lstStyle/>
                    <a:p>
                      <a:pPr rtl="1"/>
                      <a:r>
                        <a:rPr lang="en-US" dirty="0" smtClean="0"/>
                        <a:t>Joker</a:t>
                      </a:r>
                      <a:endParaRPr lang="he-IL"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71600" y="332656"/>
            <a:ext cx="6912768" cy="652534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מלבן 5"/>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195736" y="47667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191683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3923928"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051720" y="249289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GENDER</a:t>
            </a:r>
            <a:endParaRPr lang="he-IL" dirty="0"/>
          </a:p>
        </p:txBody>
      </p:sp>
      <p:sp>
        <p:nvSpPr>
          <p:cNvPr id="15" name="מלבן 14"/>
          <p:cNvSpPr/>
          <p:nvPr/>
        </p:nvSpPr>
        <p:spPr>
          <a:xfrm>
            <a:off x="2051720" y="306896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BIRTH DATE</a:t>
            </a:r>
            <a:endParaRPr lang="he-IL" dirty="0"/>
          </a:p>
        </p:txBody>
      </p:sp>
      <p:sp>
        <p:nvSpPr>
          <p:cNvPr id="19" name="מלבן 18"/>
          <p:cNvSpPr/>
          <p:nvPr/>
        </p:nvSpPr>
        <p:spPr>
          <a:xfrm>
            <a:off x="3923928"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979712" y="3645024"/>
            <a:ext cx="1728192"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PROFILE PICTURE</a:t>
            </a:r>
            <a:endParaRPr lang="he-IL" dirty="0"/>
          </a:p>
        </p:txBody>
      </p:sp>
      <p:sp>
        <p:nvSpPr>
          <p:cNvPr id="21" name="מלבן 20"/>
          <p:cNvSpPr/>
          <p:nvPr/>
        </p:nvSpPr>
        <p:spPr>
          <a:xfrm>
            <a:off x="3923928" y="3717032"/>
            <a:ext cx="122413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3779912" y="61653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3" name="מלבן 22"/>
          <p:cNvSpPr/>
          <p:nvPr/>
        </p:nvSpPr>
        <p:spPr>
          <a:xfrm>
            <a:off x="5292080" y="3717032"/>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3923928"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5292080"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4067944" y="2564904"/>
            <a:ext cx="936104" cy="369332"/>
          </a:xfrm>
          <a:prstGeom prst="rect">
            <a:avLst/>
          </a:prstGeom>
          <a:noFill/>
        </p:spPr>
        <p:txBody>
          <a:bodyPr wrap="square" rtlCol="1">
            <a:spAutoFit/>
          </a:bodyPr>
          <a:lstStyle/>
          <a:p>
            <a:r>
              <a:rPr lang="en-US" dirty="0" smtClean="0"/>
              <a:t>MALE</a:t>
            </a:r>
            <a:endParaRPr lang="he-IL" dirty="0"/>
          </a:p>
        </p:txBody>
      </p:sp>
      <p:sp>
        <p:nvSpPr>
          <p:cNvPr id="27" name="TextBox 26"/>
          <p:cNvSpPr txBox="1"/>
          <p:nvPr/>
        </p:nvSpPr>
        <p:spPr>
          <a:xfrm>
            <a:off x="5364088" y="2564904"/>
            <a:ext cx="1224136" cy="369332"/>
          </a:xfrm>
          <a:prstGeom prst="rect">
            <a:avLst/>
          </a:prstGeom>
          <a:noFill/>
        </p:spPr>
        <p:txBody>
          <a:bodyPr wrap="square" rtlCol="1">
            <a:spAutoFit/>
          </a:bodyPr>
          <a:lstStyle/>
          <a:p>
            <a:r>
              <a:rPr lang="en-US" dirty="0" smtClean="0"/>
              <a:t>FEMALE</a:t>
            </a:r>
            <a:endParaRPr lang="he-IL" dirty="0"/>
          </a:p>
        </p:txBody>
      </p:sp>
      <p:sp>
        <p:nvSpPr>
          <p:cNvPr id="29" name="TextBox 28"/>
          <p:cNvSpPr txBox="1"/>
          <p:nvPr/>
        </p:nvSpPr>
        <p:spPr>
          <a:xfrm>
            <a:off x="6804248" y="3717032"/>
            <a:ext cx="792088" cy="253916"/>
          </a:xfrm>
          <a:prstGeom prst="rect">
            <a:avLst/>
          </a:prstGeom>
          <a:noFill/>
        </p:spPr>
        <p:txBody>
          <a:bodyPr wrap="square" rtlCol="1">
            <a:spAutoFit/>
          </a:bodyPr>
          <a:lstStyle/>
          <a:p>
            <a:r>
              <a:rPr lang="en-US" sz="1050" dirty="0" smtClean="0"/>
              <a:t>BROWSE</a:t>
            </a:r>
            <a:endParaRPr lang="he-IL" sz="1050" dirty="0"/>
          </a:p>
        </p:txBody>
      </p:sp>
      <p:sp>
        <p:nvSpPr>
          <p:cNvPr id="30" name="מלבן 29"/>
          <p:cNvSpPr/>
          <p:nvPr/>
        </p:nvSpPr>
        <p:spPr>
          <a:xfrm>
            <a:off x="1979712" y="501317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 ME</a:t>
            </a:r>
            <a:endParaRPr lang="he-IL" dirty="0"/>
          </a:p>
        </p:txBody>
      </p:sp>
      <p:sp>
        <p:nvSpPr>
          <p:cNvPr id="31" name="מלבן 30"/>
          <p:cNvSpPr/>
          <p:nvPr/>
        </p:nvSpPr>
        <p:spPr>
          <a:xfrm>
            <a:off x="3851920" y="501317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4788024"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5652120" y="3140968"/>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3707904" y="3212976"/>
            <a:ext cx="720080" cy="253916"/>
          </a:xfrm>
          <a:prstGeom prst="rect">
            <a:avLst/>
          </a:prstGeom>
          <a:noFill/>
        </p:spPr>
        <p:txBody>
          <a:bodyPr wrap="square" rtlCol="1">
            <a:spAutoFit/>
          </a:bodyPr>
          <a:lstStyle/>
          <a:p>
            <a:r>
              <a:rPr lang="en-US" sz="1050" dirty="0" smtClean="0"/>
              <a:t>DAY</a:t>
            </a:r>
            <a:endParaRPr lang="he-IL" sz="1050" dirty="0"/>
          </a:p>
        </p:txBody>
      </p:sp>
      <p:sp>
        <p:nvSpPr>
          <p:cNvPr id="35" name="TextBox 34"/>
          <p:cNvSpPr txBox="1"/>
          <p:nvPr/>
        </p:nvSpPr>
        <p:spPr>
          <a:xfrm>
            <a:off x="4716016" y="3212976"/>
            <a:ext cx="720080" cy="253916"/>
          </a:xfrm>
          <a:prstGeom prst="rect">
            <a:avLst/>
          </a:prstGeom>
          <a:noFill/>
        </p:spPr>
        <p:txBody>
          <a:bodyPr wrap="square" rtlCol="1">
            <a:spAutoFit/>
          </a:bodyPr>
          <a:lstStyle/>
          <a:p>
            <a:r>
              <a:rPr lang="en-US" sz="1050" dirty="0" smtClean="0"/>
              <a:t>MONTH</a:t>
            </a:r>
            <a:endParaRPr lang="he-IL" sz="1050" dirty="0"/>
          </a:p>
        </p:txBody>
      </p:sp>
      <p:sp>
        <p:nvSpPr>
          <p:cNvPr id="36" name="TextBox 35"/>
          <p:cNvSpPr txBox="1"/>
          <p:nvPr/>
        </p:nvSpPr>
        <p:spPr>
          <a:xfrm>
            <a:off x="5652120" y="3212976"/>
            <a:ext cx="864096" cy="253916"/>
          </a:xfrm>
          <a:prstGeom prst="rect">
            <a:avLst/>
          </a:prstGeom>
          <a:noFill/>
        </p:spPr>
        <p:txBody>
          <a:bodyPr wrap="square" rtlCol="1">
            <a:spAutoFit/>
          </a:bodyPr>
          <a:lstStyle/>
          <a:p>
            <a:pPr algn="l" rtl="0"/>
            <a:r>
              <a:rPr lang="en-US" sz="1050" dirty="0" smtClean="0"/>
              <a:t>YEAR</a:t>
            </a:r>
            <a:endParaRPr lang="he-IL" sz="1050" dirty="0"/>
          </a:p>
        </p:txBody>
      </p:sp>
      <p:sp>
        <p:nvSpPr>
          <p:cNvPr id="37" name="TextBox 36"/>
          <p:cNvSpPr txBox="1"/>
          <p:nvPr/>
        </p:nvSpPr>
        <p:spPr>
          <a:xfrm>
            <a:off x="5076056" y="3717032"/>
            <a:ext cx="1296144" cy="276999"/>
          </a:xfrm>
          <a:prstGeom prst="rect">
            <a:avLst/>
          </a:prstGeom>
          <a:noFill/>
        </p:spPr>
        <p:txBody>
          <a:bodyPr wrap="square" rtlCol="1">
            <a:spAutoFit/>
          </a:bodyPr>
          <a:lstStyle/>
          <a:p>
            <a:r>
              <a:rPr lang="en-US" sz="1200" dirty="0" smtClean="0"/>
              <a:t>DIRECTORY</a:t>
            </a:r>
            <a:endParaRPr lang="he-IL" sz="1200" dirty="0"/>
          </a:p>
        </p:txBody>
      </p:sp>
      <p:pic>
        <p:nvPicPr>
          <p:cNvPr id="32770" name="Picture 2" descr="http://www.rummywinner.com/RO/index_files/RummikubGroupSet.jpg"/>
          <p:cNvPicPr>
            <a:picLocks noChangeAspect="1" noChangeArrowheads="1"/>
          </p:cNvPicPr>
          <p:nvPr/>
        </p:nvPicPr>
        <p:blipFill>
          <a:blip r:embed="rId2" cstate="print"/>
          <a:srcRect/>
          <a:stretch>
            <a:fillRect/>
          </a:stretch>
        </p:blipFill>
        <p:spPr bwMode="auto">
          <a:xfrm>
            <a:off x="3923929" y="3717032"/>
            <a:ext cx="1296144" cy="1152128"/>
          </a:xfrm>
          <a:prstGeom prst="rect">
            <a:avLst/>
          </a:prstGeom>
          <a:noFill/>
        </p:spPr>
      </p:pic>
      <p:sp>
        <p:nvSpPr>
          <p:cNvPr id="38" name="אליפסה 37"/>
          <p:cNvSpPr/>
          <p:nvPr/>
        </p:nvSpPr>
        <p:spPr>
          <a:xfrm>
            <a:off x="3995936" y="270892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1043608" y="576064"/>
            <a:ext cx="100811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40" name="הסבר מלבני מעוגל 39"/>
          <p:cNvSpPr/>
          <p:nvPr/>
        </p:nvSpPr>
        <p:spPr>
          <a:xfrm>
            <a:off x="179512" y="1484784"/>
            <a:ext cx="1584176" cy="1224136"/>
          </a:xfrm>
          <a:prstGeom prst="wedgeRoundRectCallout">
            <a:avLst>
              <a:gd name="adj1" fmla="val 31352"/>
              <a:gd name="adj2" fmla="val -95915"/>
              <a:gd name="adj3" fmla="val 16667"/>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dirty="0" smtClean="0"/>
              <a:t>חזרה למסך התחברות</a:t>
            </a:r>
            <a:endParaRPr lang="he-IL" dirty="0"/>
          </a:p>
        </p:txBody>
      </p:sp>
      <p:sp>
        <p:nvSpPr>
          <p:cNvPr id="41" name="הסבר מלבני מעוגל 40"/>
          <p:cNvSpPr/>
          <p:nvPr/>
        </p:nvSpPr>
        <p:spPr>
          <a:xfrm>
            <a:off x="1403648" y="5633864"/>
            <a:ext cx="1872208" cy="1224136"/>
          </a:xfrm>
          <a:prstGeom prst="wedgeRoundRectCallout">
            <a:avLst>
              <a:gd name="adj1" fmla="val 91779"/>
              <a:gd name="adj2" fmla="val 18466"/>
              <a:gd name="adj3" fmla="val 16667"/>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dirty="0" smtClean="0"/>
              <a:t>אם הכל תקין לאחר לחיצה התוכנה חוזרת למסך התחברות.</a:t>
            </a:r>
            <a:endParaRPr lang="he-IL"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בהגבלות רק משתמש מדרגה שיבחר המשתמש ומעלה יוכל להרשות להיכנס לחדר.</a:t>
            </a:r>
          </a:p>
          <a:p>
            <a:r>
              <a:rPr lang="he-IL" dirty="0" smtClean="0"/>
              <a:t>ה</a:t>
            </a:r>
            <a:r>
              <a:rPr lang="en-US" dirty="0" smtClean="0"/>
              <a:t>RESTIRCTIONS</a:t>
            </a:r>
            <a:r>
              <a:rPr lang="he-IL" dirty="0" smtClean="0"/>
              <a:t> מכיל את כל הדרגות ובפרט את האפשרות </a:t>
            </a:r>
            <a:r>
              <a:rPr lang="en-US" dirty="0" smtClean="0"/>
              <a:t>ALL</a:t>
            </a:r>
            <a:r>
              <a:rPr lang="he-IL" dirty="0" smtClean="0"/>
              <a:t> שלא מטילה הגבלה על הדרגה.</a:t>
            </a:r>
          </a:p>
          <a:p>
            <a:endParaRPr lang="he-IL"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כמובן שבמידה והשם יעלה על 20 תווים </a:t>
            </a:r>
            <a:r>
              <a:rPr lang="he-IL" dirty="0" err="1" smtClean="0"/>
              <a:t>יותרע</a:t>
            </a:r>
            <a:r>
              <a:rPr lang="he-IL" dirty="0" smtClean="0"/>
              <a:t> למשתמש.</a:t>
            </a:r>
          </a:p>
          <a:p>
            <a:r>
              <a:rPr lang="he-IL" dirty="0" smtClean="0"/>
              <a:t>אם הסיסמא לא עונה על הפורמט </a:t>
            </a:r>
            <a:r>
              <a:rPr lang="he-IL" dirty="0" err="1" smtClean="0"/>
              <a:t>יוודע</a:t>
            </a:r>
            <a:r>
              <a:rPr lang="he-IL" dirty="0" smtClean="0"/>
              <a:t> למשתמש (כפי שהוצג בחלון ה</a:t>
            </a:r>
            <a:r>
              <a:rPr lang="en-US" dirty="0" smtClean="0"/>
              <a:t>REGISTER</a:t>
            </a:r>
            <a:r>
              <a:rPr lang="he-IL" dirty="0" smtClean="0"/>
              <a:t>)</a:t>
            </a:r>
          </a:p>
          <a:p>
            <a:endParaRPr lang="he-IL"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10" name="טבלה 9"/>
          <p:cNvGraphicFramePr>
            <a:graphicFrameLocks noGrp="1"/>
          </p:cNvGraphicFramePr>
          <p:nvPr/>
        </p:nvGraphicFramePr>
        <p:xfrm>
          <a:off x="323528" y="260648"/>
          <a:ext cx="8496944" cy="5184577"/>
        </p:xfrm>
        <a:graphic>
          <a:graphicData uri="http://schemas.openxmlformats.org/drawingml/2006/table">
            <a:tbl>
              <a:tblPr rtl="1" firstRow="1" bandRow="1">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983">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19">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4999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699792" y="56612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9" name="מלבן 8"/>
          <p:cNvSpPr/>
          <p:nvPr/>
        </p:nvSpPr>
        <p:spPr>
          <a:xfrm>
            <a:off x="1835696" y="836712"/>
            <a:ext cx="5112568" cy="4536504"/>
          </a:xfrm>
          <a:prstGeom prst="rect">
            <a:avLst/>
          </a:prstGeom>
          <a:gradFill>
            <a:gsLst>
              <a:gs pos="0">
                <a:schemeClr val="accent2">
                  <a:shade val="51000"/>
                  <a:satMod val="130000"/>
                  <a:alpha val="7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5" name="מלבן 14"/>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NAME</a:t>
            </a:r>
            <a:endParaRPr lang="he-IL" dirty="0"/>
          </a:p>
        </p:txBody>
      </p:sp>
      <p:sp>
        <p:nvSpPr>
          <p:cNvPr id="16" name="מלבן 15"/>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6">
                    <a:lumMod val="50000"/>
                  </a:schemeClr>
                </a:solidFill>
              </a:rPr>
              <a:t>ROCK</a:t>
            </a:r>
            <a:endParaRPr lang="he-IL" dirty="0">
              <a:solidFill>
                <a:schemeClr val="accent6">
                  <a:lumMod val="50000"/>
                </a:schemeClr>
              </a:solidFill>
            </a:endParaRPr>
          </a:p>
        </p:txBody>
      </p:sp>
      <p:sp>
        <p:nvSpPr>
          <p:cNvPr id="17" name="מלבן 16"/>
          <p:cNvSpPr/>
          <p:nvPr/>
        </p:nvSpPr>
        <p:spPr>
          <a:xfrm>
            <a:off x="2051720" y="206084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8" name="מלבן 17"/>
          <p:cNvSpPr/>
          <p:nvPr/>
        </p:nvSpPr>
        <p:spPr>
          <a:xfrm>
            <a:off x="3923928" y="213285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6">
                    <a:lumMod val="50000"/>
                  </a:schemeClr>
                </a:solidFill>
              </a:rPr>
              <a:t>a567</a:t>
            </a:r>
            <a:endParaRPr lang="he-IL" dirty="0">
              <a:solidFill>
                <a:schemeClr val="accent6">
                  <a:lumMod val="50000"/>
                </a:schemeClr>
              </a:solidFill>
            </a:endParaRPr>
          </a:p>
        </p:txBody>
      </p:sp>
      <p:sp>
        <p:nvSpPr>
          <p:cNvPr id="19" name="מלבן 18"/>
          <p:cNvSpPr/>
          <p:nvPr/>
        </p:nvSpPr>
        <p:spPr>
          <a:xfrm>
            <a:off x="2051720"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Time</a:t>
            </a:r>
            <a:endParaRPr lang="he-IL" dirty="0"/>
          </a:p>
        </p:txBody>
      </p:sp>
      <p:sp>
        <p:nvSpPr>
          <p:cNvPr id="24" name="TextBox 23"/>
          <p:cNvSpPr txBox="1"/>
          <p:nvPr/>
        </p:nvSpPr>
        <p:spPr>
          <a:xfrm>
            <a:off x="2339752" y="2492896"/>
            <a:ext cx="1152128" cy="369332"/>
          </a:xfrm>
          <a:prstGeom prst="rect">
            <a:avLst/>
          </a:prstGeom>
          <a:noFill/>
        </p:spPr>
        <p:txBody>
          <a:bodyPr wrap="square" rtlCol="1">
            <a:spAutoFit/>
          </a:bodyPr>
          <a:lstStyle/>
          <a:p>
            <a:pPr algn="l" rtl="0"/>
            <a:r>
              <a:rPr lang="en-US" dirty="0" smtClean="0"/>
              <a:t>(optional)</a:t>
            </a:r>
            <a:endParaRPr lang="he-IL" dirty="0"/>
          </a:p>
        </p:txBody>
      </p:sp>
      <p:sp>
        <p:nvSpPr>
          <p:cNvPr id="25" name="מלבן 24"/>
          <p:cNvSpPr/>
          <p:nvPr/>
        </p:nvSpPr>
        <p:spPr>
          <a:xfrm>
            <a:off x="2051720" y="357301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Restrictions</a:t>
            </a:r>
            <a:endParaRPr lang="he-IL" dirty="0"/>
          </a:p>
        </p:txBody>
      </p:sp>
      <p:pic>
        <p:nvPicPr>
          <p:cNvPr id="101378" name="Picture 2" descr="http://www.java2s.com/Code/CSharpImages/UseanAutocompleteComboBox.PNG"/>
          <p:cNvPicPr>
            <a:picLocks noChangeAspect="1" noChangeArrowheads="1"/>
          </p:cNvPicPr>
          <p:nvPr/>
        </p:nvPicPr>
        <p:blipFill>
          <a:blip r:embed="rId2" cstate="print"/>
          <a:srcRect l="5455" t="10909" r="56363" b="81818"/>
          <a:stretch>
            <a:fillRect/>
          </a:stretch>
        </p:blipFill>
        <p:spPr bwMode="auto">
          <a:xfrm>
            <a:off x="3995936" y="2996952"/>
            <a:ext cx="1512168" cy="288032"/>
          </a:xfrm>
          <a:prstGeom prst="rect">
            <a:avLst/>
          </a:prstGeom>
          <a:noFill/>
        </p:spPr>
      </p:pic>
      <p:sp>
        <p:nvSpPr>
          <p:cNvPr id="26" name="מלבן 25"/>
          <p:cNvSpPr/>
          <p:nvPr/>
        </p:nvSpPr>
        <p:spPr>
          <a:xfrm>
            <a:off x="3995936" y="2996952"/>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6">
                    <a:lumMod val="50000"/>
                  </a:schemeClr>
                </a:solidFill>
                <a:effectLst>
                  <a:outerShdw blurRad="38100" dist="38100" dir="2700000" algn="tl">
                    <a:srgbClr val="000000">
                      <a:alpha val="43137"/>
                    </a:srgbClr>
                  </a:outerShdw>
                </a:effectLst>
              </a:rPr>
              <a:t>60</a:t>
            </a:r>
            <a:endParaRPr lang="he-IL" b="1" dirty="0">
              <a:solidFill>
                <a:schemeClr val="accent6">
                  <a:lumMod val="50000"/>
                </a:schemeClr>
              </a:solidFill>
              <a:effectLst>
                <a:outerShdw blurRad="38100" dist="38100" dir="2700000" algn="tl">
                  <a:srgbClr val="000000">
                    <a:alpha val="43137"/>
                  </a:srgbClr>
                </a:outerShdw>
              </a:effectLst>
            </a:endParaRPr>
          </a:p>
        </p:txBody>
      </p:sp>
      <p:pic>
        <p:nvPicPr>
          <p:cNvPr id="28" name="Picture 2" descr="http://www.java2s.com/Code/CSharpImages/UseanAutocompleteComboBox.PNG"/>
          <p:cNvPicPr>
            <a:picLocks noChangeAspect="1" noChangeArrowheads="1"/>
          </p:cNvPicPr>
          <p:nvPr/>
        </p:nvPicPr>
        <p:blipFill>
          <a:blip r:embed="rId2" cstate="print"/>
          <a:srcRect l="5455" t="10909" r="56363" b="81818"/>
          <a:stretch>
            <a:fillRect/>
          </a:stretch>
        </p:blipFill>
        <p:spPr bwMode="auto">
          <a:xfrm>
            <a:off x="3995936" y="3645024"/>
            <a:ext cx="1512168" cy="288032"/>
          </a:xfrm>
          <a:prstGeom prst="rect">
            <a:avLst/>
          </a:prstGeom>
          <a:noFill/>
        </p:spPr>
      </p:pic>
      <p:sp>
        <p:nvSpPr>
          <p:cNvPr id="29" name="מלבן 28"/>
          <p:cNvSpPr/>
          <p:nvPr/>
        </p:nvSpPr>
        <p:spPr>
          <a:xfrm>
            <a:off x="3995936" y="3645024"/>
            <a:ext cx="129614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6">
                    <a:lumMod val="50000"/>
                  </a:schemeClr>
                </a:solidFill>
                <a:effectLst>
                  <a:outerShdw blurRad="38100" dist="38100" dir="2700000" algn="tl">
                    <a:srgbClr val="000000">
                      <a:alpha val="43137"/>
                    </a:srgbClr>
                  </a:outerShdw>
                </a:effectLst>
              </a:rPr>
              <a:t>all</a:t>
            </a:r>
            <a:endParaRPr lang="he-IL" b="1" dirty="0">
              <a:solidFill>
                <a:schemeClr val="accent6">
                  <a:lumMod val="50000"/>
                </a:schemeClr>
              </a:solidFill>
              <a:effectLst>
                <a:outerShdw blurRad="38100" dist="38100" dir="2700000" algn="tl">
                  <a:srgbClr val="000000">
                    <a:alpha val="43137"/>
                  </a:srgbClr>
                </a:outerShdw>
              </a:effectLst>
            </a:endParaRPr>
          </a:p>
        </p:txBody>
      </p:sp>
      <p:sp>
        <p:nvSpPr>
          <p:cNvPr id="30" name="מלבן 29"/>
          <p:cNvSpPr/>
          <p:nvPr/>
        </p:nvSpPr>
        <p:spPr>
          <a:xfrm>
            <a:off x="2987824" y="4437112"/>
            <a:ext cx="1080120" cy="576064"/>
          </a:xfrm>
          <a:prstGeom prst="rect">
            <a:avLst/>
          </a:prstGeom>
          <a:scene3d>
            <a:camera prst="orthographicFront"/>
            <a:lightRig rig="threePt" dir="t"/>
          </a:scene3d>
          <a:sp3d>
            <a:bevelT w="114300" prst="hardEdge"/>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OK</a:t>
            </a:r>
            <a:endParaRPr lang="he-IL" dirty="0"/>
          </a:p>
        </p:txBody>
      </p:sp>
      <p:sp>
        <p:nvSpPr>
          <p:cNvPr id="31" name="מלבן 30"/>
          <p:cNvSpPr/>
          <p:nvPr/>
        </p:nvSpPr>
        <p:spPr>
          <a:xfrm>
            <a:off x="4499992" y="4437112"/>
            <a:ext cx="1080120"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Cancel</a:t>
            </a:r>
            <a:endParaRPr lang="he-IL" dirty="0"/>
          </a:p>
        </p:txBody>
      </p:sp>
      <p:sp>
        <p:nvSpPr>
          <p:cNvPr id="21" name="הסבר אליפטי 20"/>
          <p:cNvSpPr/>
          <p:nvPr/>
        </p:nvSpPr>
        <p:spPr>
          <a:xfrm>
            <a:off x="5796136" y="332656"/>
            <a:ext cx="2736304" cy="936104"/>
          </a:xfrm>
          <a:prstGeom prst="wedgeEllipseCallout">
            <a:avLst>
              <a:gd name="adj1" fmla="val -39222"/>
              <a:gd name="adj2" fmla="val 100212"/>
            </a:avLst>
          </a:prstGeom>
          <a:solidFill>
            <a:schemeClr val="lt1"/>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טופס יצירת חדר</a:t>
            </a:r>
            <a:endParaRPr lang="he-IL"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he-IL" dirty="0" smtClean="0"/>
              <a:t>ברשומה לעיל לדוגמא בטבלת החדרים, </a:t>
            </a:r>
            <a:r>
              <a:rPr lang="en-US" dirty="0" smtClean="0"/>
              <a:t>ROOM</a:t>
            </a:r>
            <a:r>
              <a:rPr lang="he-IL" dirty="0" smtClean="0"/>
              <a:t> מייצג את שם החדר שנבחר ע"י המשתמש הפותח את השולחן.</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ln>
                            <a:noFill/>
                          </a:ln>
                          <a:effectLst>
                            <a:glow rad="228600">
                              <a:srgbClr val="FFFF00">
                                <a:alpha val="40000"/>
                              </a:srgbClr>
                            </a:glow>
                          </a:effectLst>
                        </a:rPr>
                        <a:t>Room</a:t>
                      </a:r>
                      <a:endParaRPr lang="he-IL" dirty="0">
                        <a:ln>
                          <a:noFill/>
                        </a:ln>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OWNER</a:t>
            </a:r>
            <a:r>
              <a:rPr lang="he-IL" dirty="0" smtClean="0"/>
              <a:t> מייצג את בעל החדר אשר בעל הרשאות אדמיניסטרטיביות שתפורטנה בהמשך.</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Owner</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SAVED</a:t>
            </a:r>
            <a:r>
              <a:rPr lang="he-IL" dirty="0" smtClean="0"/>
              <a:t> אומר האם החדר שמור ע"י סיסמא או לא.</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Saved</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Available</a:t>
            </a:r>
            <a:r>
              <a:rPr lang="he-IL" dirty="0" smtClean="0"/>
              <a:t> אומר האם אפשר להיכנס לחדר (לא התחיל משחק או שבעל החדר מאפשר כניסה נוספת של משתמשים) או לא.</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Saved</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Available</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Players</a:t>
            </a:r>
            <a:r>
              <a:rPr lang="he-IL" dirty="0" smtClean="0"/>
              <a:t> מראה על מספר השחקנים שנמצאים בחדר.</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Saved</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Available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Players</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Time</a:t>
            </a:r>
            <a:r>
              <a:rPr lang="he-IL" dirty="0" smtClean="0"/>
              <a:t> מראה על הזמן של תור של שחקן.</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Saved</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Available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Players</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Time</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pPr>
              <a:buNone/>
            </a:pPr>
            <a:endParaRPr lang="he-IL" dirty="0" smtClean="0"/>
          </a:p>
          <a:p>
            <a:pPr>
              <a:buNone/>
            </a:pPr>
            <a:endParaRPr lang="he-IL" dirty="0" smtClean="0"/>
          </a:p>
          <a:p>
            <a:endParaRPr lang="he-IL" dirty="0" smtClean="0"/>
          </a:p>
          <a:p>
            <a:r>
              <a:rPr lang="en-US" dirty="0" smtClean="0"/>
              <a:t>Restrictions</a:t>
            </a:r>
            <a:r>
              <a:rPr lang="he-IL" dirty="0" smtClean="0"/>
              <a:t> מראה על ההגבלות/הרשאות שהגדיר בעל החדר לכניסת משתמשים.</a:t>
            </a:r>
            <a:endParaRPr lang="he-IL" dirty="0"/>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Saved</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Available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Players</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Time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glow rad="228600">
                              <a:srgbClr val="FFFF00">
                                <a:alpha val="40000"/>
                              </a:srgbClr>
                            </a:glow>
                          </a:effectLst>
                        </a:rPr>
                        <a:t>Restrictions</a:t>
                      </a:r>
                      <a:endParaRPr lang="he-IL" dirty="0">
                        <a:effectLst>
                          <a:glow rad="228600">
                            <a:srgbClr val="FFFF0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71600" y="332656"/>
            <a:ext cx="6912768" cy="652534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מלבן 5"/>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195736" y="47667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191683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3923928"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051720" y="249289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GENDER</a:t>
            </a:r>
            <a:endParaRPr lang="he-IL" dirty="0"/>
          </a:p>
        </p:txBody>
      </p:sp>
      <p:sp>
        <p:nvSpPr>
          <p:cNvPr id="15" name="מלבן 14"/>
          <p:cNvSpPr/>
          <p:nvPr/>
        </p:nvSpPr>
        <p:spPr>
          <a:xfrm>
            <a:off x="2051720" y="306896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BIRTH DATE</a:t>
            </a:r>
            <a:endParaRPr lang="he-IL" dirty="0"/>
          </a:p>
        </p:txBody>
      </p:sp>
      <p:sp>
        <p:nvSpPr>
          <p:cNvPr id="19" name="מלבן 18"/>
          <p:cNvSpPr/>
          <p:nvPr/>
        </p:nvSpPr>
        <p:spPr>
          <a:xfrm>
            <a:off x="3923928"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979712" y="3645024"/>
            <a:ext cx="1728192"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PROFILE PICTURE</a:t>
            </a:r>
            <a:endParaRPr lang="he-IL" dirty="0"/>
          </a:p>
        </p:txBody>
      </p:sp>
      <p:sp>
        <p:nvSpPr>
          <p:cNvPr id="21" name="מלבן 20"/>
          <p:cNvSpPr/>
          <p:nvPr/>
        </p:nvSpPr>
        <p:spPr>
          <a:xfrm>
            <a:off x="3923928" y="3717032"/>
            <a:ext cx="122413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3779912" y="61653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3" name="מלבן 22"/>
          <p:cNvSpPr/>
          <p:nvPr/>
        </p:nvSpPr>
        <p:spPr>
          <a:xfrm>
            <a:off x="5292080" y="3717032"/>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3923928"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5292080"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4067944" y="2564904"/>
            <a:ext cx="936104" cy="369332"/>
          </a:xfrm>
          <a:prstGeom prst="rect">
            <a:avLst/>
          </a:prstGeom>
          <a:noFill/>
        </p:spPr>
        <p:txBody>
          <a:bodyPr wrap="square" rtlCol="1">
            <a:spAutoFit/>
          </a:bodyPr>
          <a:lstStyle/>
          <a:p>
            <a:r>
              <a:rPr lang="en-US" dirty="0" smtClean="0"/>
              <a:t>MALE</a:t>
            </a:r>
            <a:endParaRPr lang="he-IL" dirty="0"/>
          </a:p>
        </p:txBody>
      </p:sp>
      <p:sp>
        <p:nvSpPr>
          <p:cNvPr id="27" name="TextBox 26"/>
          <p:cNvSpPr txBox="1"/>
          <p:nvPr/>
        </p:nvSpPr>
        <p:spPr>
          <a:xfrm>
            <a:off x="5364088" y="2564904"/>
            <a:ext cx="1224136" cy="369332"/>
          </a:xfrm>
          <a:prstGeom prst="rect">
            <a:avLst/>
          </a:prstGeom>
          <a:noFill/>
        </p:spPr>
        <p:txBody>
          <a:bodyPr wrap="square" rtlCol="1">
            <a:spAutoFit/>
          </a:bodyPr>
          <a:lstStyle/>
          <a:p>
            <a:r>
              <a:rPr lang="en-US" dirty="0" smtClean="0"/>
              <a:t>FEMALE</a:t>
            </a:r>
            <a:endParaRPr lang="he-IL" dirty="0"/>
          </a:p>
        </p:txBody>
      </p:sp>
      <p:sp>
        <p:nvSpPr>
          <p:cNvPr id="29" name="TextBox 28"/>
          <p:cNvSpPr txBox="1"/>
          <p:nvPr/>
        </p:nvSpPr>
        <p:spPr>
          <a:xfrm>
            <a:off x="6804248" y="3717032"/>
            <a:ext cx="792088" cy="253916"/>
          </a:xfrm>
          <a:prstGeom prst="rect">
            <a:avLst/>
          </a:prstGeom>
          <a:noFill/>
        </p:spPr>
        <p:txBody>
          <a:bodyPr wrap="square" rtlCol="1">
            <a:spAutoFit/>
          </a:bodyPr>
          <a:lstStyle/>
          <a:p>
            <a:r>
              <a:rPr lang="en-US" sz="1050" dirty="0" smtClean="0"/>
              <a:t>BROWSE</a:t>
            </a:r>
            <a:endParaRPr lang="he-IL" sz="1050" dirty="0"/>
          </a:p>
        </p:txBody>
      </p:sp>
      <p:sp>
        <p:nvSpPr>
          <p:cNvPr id="30" name="מלבן 29"/>
          <p:cNvSpPr/>
          <p:nvPr/>
        </p:nvSpPr>
        <p:spPr>
          <a:xfrm>
            <a:off x="1979712" y="501317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 ME</a:t>
            </a:r>
            <a:endParaRPr lang="he-IL" dirty="0"/>
          </a:p>
        </p:txBody>
      </p:sp>
      <p:sp>
        <p:nvSpPr>
          <p:cNvPr id="31" name="מלבן 30"/>
          <p:cNvSpPr/>
          <p:nvPr/>
        </p:nvSpPr>
        <p:spPr>
          <a:xfrm>
            <a:off x="3851920" y="501317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4788024"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5652120" y="3140968"/>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3707904" y="3212976"/>
            <a:ext cx="720080" cy="253916"/>
          </a:xfrm>
          <a:prstGeom prst="rect">
            <a:avLst/>
          </a:prstGeom>
          <a:noFill/>
        </p:spPr>
        <p:txBody>
          <a:bodyPr wrap="square" rtlCol="1">
            <a:spAutoFit/>
          </a:bodyPr>
          <a:lstStyle/>
          <a:p>
            <a:r>
              <a:rPr lang="en-US" sz="1050" dirty="0" smtClean="0"/>
              <a:t>DAY</a:t>
            </a:r>
            <a:endParaRPr lang="he-IL" sz="1050" dirty="0"/>
          </a:p>
        </p:txBody>
      </p:sp>
      <p:sp>
        <p:nvSpPr>
          <p:cNvPr id="35" name="TextBox 34"/>
          <p:cNvSpPr txBox="1"/>
          <p:nvPr/>
        </p:nvSpPr>
        <p:spPr>
          <a:xfrm>
            <a:off x="4716016" y="3212976"/>
            <a:ext cx="720080" cy="253916"/>
          </a:xfrm>
          <a:prstGeom prst="rect">
            <a:avLst/>
          </a:prstGeom>
          <a:noFill/>
        </p:spPr>
        <p:txBody>
          <a:bodyPr wrap="square" rtlCol="1">
            <a:spAutoFit/>
          </a:bodyPr>
          <a:lstStyle/>
          <a:p>
            <a:r>
              <a:rPr lang="en-US" sz="1050" dirty="0" smtClean="0"/>
              <a:t>MONTH</a:t>
            </a:r>
            <a:endParaRPr lang="he-IL" sz="1050" dirty="0"/>
          </a:p>
        </p:txBody>
      </p:sp>
      <p:sp>
        <p:nvSpPr>
          <p:cNvPr id="36" name="TextBox 35"/>
          <p:cNvSpPr txBox="1"/>
          <p:nvPr/>
        </p:nvSpPr>
        <p:spPr>
          <a:xfrm>
            <a:off x="5652120" y="3212976"/>
            <a:ext cx="864096" cy="253916"/>
          </a:xfrm>
          <a:prstGeom prst="rect">
            <a:avLst/>
          </a:prstGeom>
          <a:noFill/>
        </p:spPr>
        <p:txBody>
          <a:bodyPr wrap="square" rtlCol="1">
            <a:spAutoFit/>
          </a:bodyPr>
          <a:lstStyle/>
          <a:p>
            <a:pPr algn="l" rtl="0"/>
            <a:r>
              <a:rPr lang="en-US" sz="1050" dirty="0" smtClean="0"/>
              <a:t>YEAR</a:t>
            </a:r>
            <a:endParaRPr lang="he-IL" sz="1050" dirty="0"/>
          </a:p>
        </p:txBody>
      </p:sp>
      <p:sp>
        <p:nvSpPr>
          <p:cNvPr id="37" name="TextBox 36"/>
          <p:cNvSpPr txBox="1"/>
          <p:nvPr/>
        </p:nvSpPr>
        <p:spPr>
          <a:xfrm>
            <a:off x="5076056" y="3717032"/>
            <a:ext cx="1296144" cy="276999"/>
          </a:xfrm>
          <a:prstGeom prst="rect">
            <a:avLst/>
          </a:prstGeom>
          <a:noFill/>
        </p:spPr>
        <p:txBody>
          <a:bodyPr wrap="square" rtlCol="1">
            <a:spAutoFit/>
          </a:bodyPr>
          <a:lstStyle/>
          <a:p>
            <a:r>
              <a:rPr lang="en-US" sz="1200" dirty="0" smtClean="0"/>
              <a:t>DIRECTORY</a:t>
            </a:r>
            <a:endParaRPr lang="he-IL" sz="1200" dirty="0"/>
          </a:p>
        </p:txBody>
      </p:sp>
      <p:pic>
        <p:nvPicPr>
          <p:cNvPr id="32770" name="Picture 2" descr="http://www.rummywinner.com/RO/index_files/RummikubGroupSet.jpg"/>
          <p:cNvPicPr>
            <a:picLocks noChangeAspect="1" noChangeArrowheads="1"/>
          </p:cNvPicPr>
          <p:nvPr/>
        </p:nvPicPr>
        <p:blipFill>
          <a:blip r:embed="rId2" cstate="print"/>
          <a:srcRect/>
          <a:stretch>
            <a:fillRect/>
          </a:stretch>
        </p:blipFill>
        <p:spPr bwMode="auto">
          <a:xfrm>
            <a:off x="3923929" y="3717032"/>
            <a:ext cx="1296144" cy="1152128"/>
          </a:xfrm>
          <a:prstGeom prst="rect">
            <a:avLst/>
          </a:prstGeom>
          <a:noFill/>
        </p:spPr>
      </p:pic>
      <p:sp>
        <p:nvSpPr>
          <p:cNvPr id="38" name="אליפסה 37"/>
          <p:cNvSpPr/>
          <p:nvPr/>
        </p:nvSpPr>
        <p:spPr>
          <a:xfrm>
            <a:off x="3995936" y="270892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1043608" y="576064"/>
            <a:ext cx="100811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42" name="הסבר מלבני מעוגל 41"/>
          <p:cNvSpPr/>
          <p:nvPr/>
        </p:nvSpPr>
        <p:spPr>
          <a:xfrm>
            <a:off x="899592" y="260648"/>
            <a:ext cx="1872208" cy="1224136"/>
          </a:xfrm>
          <a:prstGeom prst="wedgeRoundRectCallout">
            <a:avLst>
              <a:gd name="adj1" fmla="val 63543"/>
              <a:gd name="adj2" fmla="val 45311"/>
              <a:gd name="adj3" fmla="val 16667"/>
            </a:avLst>
          </a:prstGeom>
          <a:solidFill>
            <a:schemeClr val="accent5">
              <a:alpha val="58000"/>
            </a:schemeClr>
          </a:solidFill>
          <a:ln>
            <a:solidFill>
              <a:schemeClr val="accent1">
                <a:lumMod val="25000"/>
              </a:schemeClr>
            </a:solidFill>
          </a:ln>
        </p:spPr>
        <p:style>
          <a:lnRef idx="3">
            <a:schemeClr val="lt1"/>
          </a:lnRef>
          <a:fillRef idx="1">
            <a:schemeClr val="accent5"/>
          </a:fillRef>
          <a:effectRef idx="1">
            <a:schemeClr val="accent5"/>
          </a:effectRef>
          <a:fontRef idx="minor">
            <a:schemeClr val="lt1"/>
          </a:fontRef>
        </p:style>
        <p:txBody>
          <a:bodyPr rtlCol="1" anchor="ctr"/>
          <a:lstStyle/>
          <a:p>
            <a:pPr algn="ctr"/>
            <a:r>
              <a:rPr lang="en-US" sz="1200" dirty="0" smtClean="0">
                <a:solidFill>
                  <a:schemeClr val="accent2">
                    <a:lumMod val="50000"/>
                  </a:schemeClr>
                </a:solidFill>
              </a:rPr>
              <a:t>Starts with a latter in English and up to 16  characters. Use only a-z, A-Z and numbers.</a:t>
            </a:r>
            <a:endParaRPr lang="he-IL" sz="1200" dirty="0">
              <a:solidFill>
                <a:schemeClr val="accent2">
                  <a:lumMod val="50000"/>
                </a:schemeClr>
              </a:solidFill>
            </a:endParaRPr>
          </a:p>
        </p:txBody>
      </p:sp>
      <p:sp>
        <p:nvSpPr>
          <p:cNvPr id="43" name="הסבר מלבני מעוגל 42"/>
          <p:cNvSpPr/>
          <p:nvPr/>
        </p:nvSpPr>
        <p:spPr>
          <a:xfrm>
            <a:off x="0" y="2492896"/>
            <a:ext cx="1907704" cy="1800200"/>
          </a:xfrm>
          <a:prstGeom prst="wedgeRoundRectCallout">
            <a:avLst>
              <a:gd name="adj1" fmla="val 80181"/>
              <a:gd name="adj2" fmla="val -90827"/>
              <a:gd name="adj3" fmla="val 16667"/>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dirty="0" smtClean="0"/>
              <a:t>אם המשתמש מעביר את הסמן על האפשרות מוצג </a:t>
            </a:r>
            <a:r>
              <a:rPr lang="en-US" dirty="0" smtClean="0"/>
              <a:t>TOOLTIP</a:t>
            </a:r>
            <a:r>
              <a:rPr lang="he-IL" dirty="0" smtClean="0"/>
              <a:t> עזרה</a:t>
            </a:r>
            <a:endParaRPr lang="he-IL" dirty="0"/>
          </a:p>
        </p:txBody>
      </p:sp>
      <p:sp>
        <p:nvSpPr>
          <p:cNvPr id="44" name="חץ ימינה 43"/>
          <p:cNvSpPr/>
          <p:nvPr/>
        </p:nvSpPr>
        <p:spPr>
          <a:xfrm>
            <a:off x="3275856" y="162880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חדרי משחק-</a:t>
            </a:r>
            <a:r>
              <a:rPr lang="en-US" dirty="0" smtClean="0">
                <a:solidFill>
                  <a:schemeClr val="accent3">
                    <a:lumMod val="50000"/>
                  </a:schemeClr>
                </a:solidFill>
              </a:rPr>
              <a:t> PLAY ROOMS</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על חדר המשחק יוסבר (תמונה הבאה) יוסבר בהמשך.</a:t>
            </a:r>
          </a:p>
          <a:p>
            <a:r>
              <a:rPr lang="he-IL" dirty="0" smtClean="0"/>
              <a:t>רק נציין שלא ניתן ישירות להתחיל את המשחק כאשר בעל החדר יוצר את החדר, לכן האפשרות </a:t>
            </a:r>
            <a:r>
              <a:rPr lang="en-US" dirty="0" smtClean="0"/>
              <a:t>  START GAME</a:t>
            </a:r>
            <a:endParaRPr lang="he-IL" dirty="0" smtClean="0"/>
          </a:p>
          <a:p>
            <a:pPr>
              <a:buNone/>
            </a:pPr>
            <a:r>
              <a:rPr lang="en-US" dirty="0" smtClean="0"/>
              <a:t> </a:t>
            </a:r>
            <a:r>
              <a:rPr lang="he-IL" dirty="0" smtClean="0"/>
              <a:t>  לא מאופשרת.</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endParaRPr lang="he-IL" dirty="0"/>
                    </a:p>
                  </a:txBody>
                  <a:tcPr/>
                </a:tc>
              </a:tr>
              <a:tr h="444589">
                <a:tc>
                  <a:txBody>
                    <a:bodyPr/>
                    <a:lstStyle/>
                    <a:p>
                      <a:pPr rtl="1"/>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ysClr val="windowText" lastClr="000000"/>
                </a:solidFill>
              </a:rPr>
              <a:t>Start Game</a:t>
            </a:r>
            <a:endParaRPr lang="he-IL" dirty="0">
              <a:solidFill>
                <a:sysClr val="windowText" lastClr="000000"/>
              </a:solidFill>
            </a:endParaRPr>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8855968" y="371703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הסבר אליפטי 21"/>
          <p:cNvSpPr/>
          <p:nvPr/>
        </p:nvSpPr>
        <p:spPr>
          <a:xfrm>
            <a:off x="5724128" y="1772816"/>
            <a:ext cx="2736304" cy="936104"/>
          </a:xfrm>
          <a:prstGeom prst="wedgeEllipseCallout">
            <a:avLst>
              <a:gd name="adj1" fmla="val 43799"/>
              <a:gd name="adj2" fmla="val 127685"/>
            </a:avLst>
          </a:prstGeom>
          <a:solidFill>
            <a:schemeClr val="lt1"/>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לא מאופשר</a:t>
            </a:r>
            <a:endParaRPr lang="he-IL"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35785" y="1556792"/>
            <a:ext cx="8747908" cy="43396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כניסה לחדר</a:t>
            </a:r>
          </a:p>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משחק קיים</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836712"/>
            <a:ext cx="7086600" cy="5328592"/>
          </a:xfrm>
          <a:noFill/>
          <a:ln w="41275" cap="rnd">
            <a:gradFill flip="none" rotWithShape="1">
              <a:gsLst>
                <a:gs pos="12000">
                  <a:srgbClr val="A603AB"/>
                </a:gs>
                <a:gs pos="21001">
                  <a:srgbClr val="0819FB"/>
                </a:gs>
                <a:gs pos="35001">
                  <a:srgbClr val="1A8D48"/>
                </a:gs>
                <a:gs pos="52000">
                  <a:srgbClr val="FFFF00"/>
                </a:gs>
                <a:gs pos="73000">
                  <a:srgbClr val="EE3F17"/>
                </a:gs>
                <a:gs pos="88000">
                  <a:srgbClr val="E81766"/>
                </a:gs>
                <a:gs pos="100000">
                  <a:srgbClr val="A603AB"/>
                </a:gs>
              </a:gsLst>
              <a:path path="circle">
                <a:fillToRect l="50000" t="50000" r="50000" b="50000"/>
              </a:path>
              <a:tileRect/>
            </a:gradFill>
            <a:bevel/>
          </a:ln>
          <a:effectLst/>
          <a:scene3d>
            <a:camera prst="orthographicFront">
              <a:rot lat="0" lon="0" rev="0"/>
            </a:camera>
            <a:lightRig rig="threePt" dir="t"/>
          </a:scene3d>
        </p:spPr>
        <p:txBody>
          <a:bodyPr/>
          <a:lstStyle/>
          <a:p>
            <a:r>
              <a:rPr lang="he-IL" sz="5400" dirty="0" smtClean="0">
                <a:solidFill>
                  <a:schemeClr val="accent2">
                    <a:lumMod val="40000"/>
                    <a:lumOff val="60000"/>
                  </a:schemeClr>
                </a:solidFill>
              </a:rPr>
              <a:t>לדוגמא </a:t>
            </a:r>
            <a:r>
              <a:rPr lang="en-US" sz="5400" dirty="0" smtClean="0">
                <a:solidFill>
                  <a:schemeClr val="accent2">
                    <a:lumMod val="40000"/>
                    <a:lumOff val="60000"/>
                  </a:schemeClr>
                </a:solidFill>
              </a:rPr>
              <a:t>Danny</a:t>
            </a:r>
            <a:r>
              <a:rPr lang="he-IL" sz="5400" dirty="0" smtClean="0">
                <a:solidFill>
                  <a:schemeClr val="accent2">
                    <a:lumMod val="40000"/>
                    <a:lumOff val="60000"/>
                  </a:schemeClr>
                </a:solidFill>
              </a:rPr>
              <a:t> הוא השחקן שרוצה להיכנס לחדרים. דרגתו היא </a:t>
            </a:r>
            <a:r>
              <a:rPr lang="en-US" sz="5400" dirty="0" smtClean="0">
                <a:solidFill>
                  <a:schemeClr val="accent2">
                    <a:lumMod val="40000"/>
                    <a:lumOff val="60000"/>
                  </a:schemeClr>
                </a:solidFill>
              </a:rPr>
              <a:t>Vice</a:t>
            </a:r>
            <a:r>
              <a:rPr lang="he-IL" sz="5400" dirty="0" smtClean="0">
                <a:solidFill>
                  <a:schemeClr val="accent2">
                    <a:lumMod val="40000"/>
                    <a:lumOff val="60000"/>
                  </a:schemeClr>
                </a:solidFill>
              </a:rPr>
              <a:t>, נראה מה קורה כאשר הוא רוצה להיכנס לחדרים שונים.</a:t>
            </a:r>
            <a:endParaRPr lang="he-IL" sz="5400" dirty="0">
              <a:solidFill>
                <a:schemeClr val="accent2">
                  <a:lumMod val="40000"/>
                  <a:lumOff val="60000"/>
                </a:schemeClr>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הסבר אליפטי 20"/>
          <p:cNvSpPr/>
          <p:nvPr/>
        </p:nvSpPr>
        <p:spPr>
          <a:xfrm>
            <a:off x="6407696" y="3429000"/>
            <a:ext cx="2736304" cy="1628800"/>
          </a:xfrm>
          <a:prstGeom prst="wedgeEllipseCallout">
            <a:avLst>
              <a:gd name="adj1" fmla="val -21991"/>
              <a:gd name="adj2" fmla="val -133117"/>
            </a:avLst>
          </a:prstGeom>
          <a:solidFill>
            <a:schemeClr val="lt1"/>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בחירה ע"י לחיצה על שם החדר. הדגשה בכחול מראה את הבחירה.</a:t>
            </a:r>
            <a:endParaRPr lang="he-IL" dirty="0"/>
          </a:p>
        </p:txBody>
      </p:sp>
      <p:sp>
        <p:nvSpPr>
          <p:cNvPr id="22" name="חץ ימינה 21"/>
          <p:cNvSpPr/>
          <p:nvPr/>
        </p:nvSpPr>
        <p:spPr>
          <a:xfrm>
            <a:off x="6516216" y="198884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חומש 23"/>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חומש 24"/>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26" name="הסבר אליפטי 25"/>
          <p:cNvSpPr/>
          <p:nvPr/>
        </p:nvSpPr>
        <p:spPr>
          <a:xfrm>
            <a:off x="5796136" y="3429000"/>
            <a:ext cx="3347864" cy="1628800"/>
          </a:xfrm>
          <a:prstGeom prst="wedgeEllipseCallout">
            <a:avLst>
              <a:gd name="adj1" fmla="val -21991"/>
              <a:gd name="adj2" fmla="val -133117"/>
            </a:avLst>
          </a:prstGeom>
          <a:solidFill>
            <a:schemeClr val="lt1"/>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החדר הוא לדרגה</a:t>
            </a:r>
            <a:endParaRPr lang="en-US" dirty="0" smtClean="0"/>
          </a:p>
          <a:p>
            <a:pPr algn="ctr"/>
            <a:r>
              <a:rPr lang="en-US" dirty="0" smtClean="0"/>
              <a:t>Professional</a:t>
            </a:r>
          </a:p>
          <a:p>
            <a:pPr algn="ctr"/>
            <a:r>
              <a:rPr lang="he-IL" dirty="0" smtClean="0"/>
              <a:t>ומעלה. </a:t>
            </a:r>
            <a:r>
              <a:rPr lang="en-US" dirty="0" smtClean="0"/>
              <a:t>Danny</a:t>
            </a:r>
            <a:r>
              <a:rPr lang="he-IL" dirty="0" smtClean="0"/>
              <a:t> בדרגה יותר נמוכה ולכן לא יכול להיכנס.</a:t>
            </a:r>
            <a:r>
              <a:rPr lang="en-US" dirty="0" smtClean="0"/>
              <a:t> </a:t>
            </a:r>
            <a:endParaRPr lang="he-IL"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עם פינות מעוגלות באותו צד 21"/>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23" name="מסגרת משופעת 22"/>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27" name="הסבר אליפטי 26"/>
          <p:cNvSpPr/>
          <p:nvPr/>
        </p:nvSpPr>
        <p:spPr>
          <a:xfrm>
            <a:off x="1763688" y="436510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הודעה מתאימה</a:t>
            </a:r>
            <a:endParaRPr lang="he-IL"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חומש 24"/>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עם פינות מעוגלות באותו צד 18"/>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20" name="מסגרת משופעת 19"/>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22" name="הסבר אליפטי 21"/>
          <p:cNvSpPr/>
          <p:nvPr/>
        </p:nvSpPr>
        <p:spPr>
          <a:xfrm>
            <a:off x="1763688" y="436510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הודעה מתאימה</a:t>
            </a:r>
            <a:endParaRPr lang="he-IL"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חומש 24"/>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1676400"/>
            <a:ext cx="8363272" cy="960438"/>
          </a:xfrm>
        </p:spPr>
        <p:txBody>
          <a:bodyPr/>
          <a:lstStyle/>
          <a:p>
            <a:r>
              <a:rPr lang="he-IL" dirty="0" smtClean="0">
                <a:solidFill>
                  <a:schemeClr val="accent3">
                    <a:lumMod val="50000"/>
                  </a:schemeClr>
                </a:solidFill>
              </a:rPr>
              <a:t>רישום משתמש חדש-</a:t>
            </a:r>
            <a:r>
              <a:rPr lang="en-US" dirty="0" smtClean="0">
                <a:solidFill>
                  <a:schemeClr val="accent3">
                    <a:lumMod val="50000"/>
                  </a:schemeClr>
                </a:solidFill>
              </a:rPr>
              <a:t>REGISTER</a:t>
            </a:r>
            <a:br>
              <a:rPr lang="en-US" dirty="0" smtClean="0">
                <a:solidFill>
                  <a:schemeClr val="accent3">
                    <a:lumMod val="50000"/>
                  </a:schemeClr>
                </a:solidFill>
              </a:rPr>
            </a:b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במידה ואחד מהפרטים לא מולאו כראוי (שם משתמש נמצא </a:t>
            </a:r>
            <a:r>
              <a:rPr lang="he-IL" dirty="0" err="1" smtClean="0"/>
              <a:t>וכו</a:t>
            </a:r>
            <a:r>
              <a:rPr lang="he-IL" dirty="0" smtClean="0"/>
              <a:t>') יודע למשתמש על כך בצמוד לפרט המידע.</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2339752" y="908720"/>
            <a:ext cx="3240360" cy="3312368"/>
          </a:xfrm>
          <a:prstGeom prst="rect">
            <a:avLst/>
          </a:prstGeom>
          <a:gradFill flip="none" rotWithShape="1">
            <a:gsLst>
              <a:gs pos="41000">
                <a:srgbClr val="03D4A8">
                  <a:alpha val="54000"/>
                </a:srgbClr>
              </a:gs>
              <a:gs pos="16000">
                <a:srgbClr val="21D6E0"/>
              </a:gs>
              <a:gs pos="75000">
                <a:srgbClr val="0087E6"/>
              </a:gs>
              <a:gs pos="100000">
                <a:srgbClr val="005CBF"/>
              </a:gs>
            </a:gsLst>
            <a:path path="circle">
              <a:fillToRect l="50000" t="50000" r="50000" b="50000"/>
            </a:path>
            <a:tileRect/>
          </a:gradFill>
          <a:scene3d>
            <a:camera prst="orthographicFront"/>
            <a:lightRig rig="glow" dir="t">
              <a:rot lat="0" lon="0" rev="4800000"/>
            </a:lightRig>
          </a:scene3d>
          <a:sp3d>
            <a:bevelT w="139700" h="139700" prst="divot"/>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endParaRPr lang="he-IL" dirty="0"/>
          </a:p>
        </p:txBody>
      </p:sp>
      <p:sp>
        <p:nvSpPr>
          <p:cNvPr id="20" name="מלבן 19"/>
          <p:cNvSpPr/>
          <p:nvPr/>
        </p:nvSpPr>
        <p:spPr>
          <a:xfrm>
            <a:off x="2555776" y="2348880"/>
            <a:ext cx="2736304"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3347864" y="314096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OK</a:t>
            </a:r>
            <a:endParaRPr lang="he-IL" dirty="0"/>
          </a:p>
        </p:txBody>
      </p:sp>
      <p:sp>
        <p:nvSpPr>
          <p:cNvPr id="23" name="מלבן 22"/>
          <p:cNvSpPr/>
          <p:nvPr/>
        </p:nvSpPr>
        <p:spPr>
          <a:xfrm>
            <a:off x="2411760" y="1340768"/>
            <a:ext cx="2961067" cy="523220"/>
          </a:xfrm>
          <a:prstGeom prst="rect">
            <a:avLst/>
          </a:prstGeom>
          <a:noFill/>
        </p:spPr>
        <p:txBody>
          <a:bodyPr wrap="none" lIns="91440" tIns="45720" rIns="91440" bIns="45720">
            <a:spAutoFit/>
          </a:bodyPr>
          <a:lstStyle/>
          <a:p>
            <a:pPr algn="ctr"/>
            <a:r>
              <a:rPr lang="en-U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Insert Password</a:t>
            </a:r>
            <a:endParaRPr lang="he-IL"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6" name="הסבר אליפטי 25"/>
          <p:cNvSpPr/>
          <p:nvPr/>
        </p:nvSpPr>
        <p:spPr>
          <a:xfrm>
            <a:off x="0" y="33569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להכנסת סיסמא.</a:t>
            </a:r>
            <a:endParaRPr lang="he-IL" dirty="0"/>
          </a:p>
        </p:txBody>
      </p:sp>
      <p:sp>
        <p:nvSpPr>
          <p:cNvPr id="27" name="כפל 26"/>
          <p:cNvSpPr/>
          <p:nvPr/>
        </p:nvSpPr>
        <p:spPr>
          <a:xfrm>
            <a:off x="2411760" y="980728"/>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2339752" y="908720"/>
            <a:ext cx="3240360" cy="3312368"/>
          </a:xfrm>
          <a:prstGeom prst="rect">
            <a:avLst/>
          </a:prstGeom>
          <a:gradFill flip="none" rotWithShape="1">
            <a:gsLst>
              <a:gs pos="41000">
                <a:srgbClr val="03D4A8">
                  <a:alpha val="54000"/>
                </a:srgbClr>
              </a:gs>
              <a:gs pos="16000">
                <a:srgbClr val="21D6E0"/>
              </a:gs>
              <a:gs pos="75000">
                <a:srgbClr val="0087E6"/>
              </a:gs>
              <a:gs pos="100000">
                <a:srgbClr val="005CBF"/>
              </a:gs>
            </a:gsLst>
            <a:path path="circle">
              <a:fillToRect l="50000" t="50000" r="50000" b="50000"/>
            </a:path>
            <a:tileRect/>
          </a:gradFill>
          <a:scene3d>
            <a:camera prst="orthographicFront"/>
            <a:lightRig rig="glow" dir="t">
              <a:rot lat="0" lon="0" rev="4800000"/>
            </a:lightRig>
          </a:scene3d>
          <a:sp3d>
            <a:bevelT w="139700" h="139700" prst="divot"/>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
            </a:r>
            <a:br>
              <a:rPr lang="en-US" dirty="0" smtClean="0"/>
            </a:br>
            <a:r>
              <a:rPr lang="en-US" dirty="0" smtClean="0"/>
              <a:t/>
            </a:r>
            <a:br>
              <a:rPr lang="en-US" dirty="0" smtClean="0"/>
            </a:br>
            <a:endParaRPr lang="en-US" dirty="0"/>
          </a:p>
          <a:p>
            <a:pPr algn="ctr"/>
            <a:r>
              <a:rPr lang="en-US" sz="1400" dirty="0" smtClean="0">
                <a:solidFill>
                  <a:srgbClr val="FF0000"/>
                </a:solidFill>
                <a:effectLst>
                  <a:outerShdw blurRad="38100" dist="38100" dir="2700000" algn="tl">
                    <a:srgbClr val="000000">
                      <a:alpha val="43137"/>
                    </a:srgbClr>
                  </a:outerShdw>
                </a:effectLst>
              </a:rPr>
              <a:t>Invalid Password</a:t>
            </a:r>
            <a:endParaRPr lang="en-US" dirty="0" smtClean="0">
              <a:solidFill>
                <a:srgbClr val="FF0000"/>
              </a:solidFill>
              <a:effectLst>
                <a:outerShdw blurRad="38100" dist="38100" dir="2700000" algn="tl">
                  <a:srgbClr val="000000">
                    <a:alpha val="43137"/>
                  </a:srgbClr>
                </a:outerShdw>
              </a:effectLst>
            </a:endParaRPr>
          </a:p>
        </p:txBody>
      </p:sp>
      <p:sp>
        <p:nvSpPr>
          <p:cNvPr id="20" name="מלבן 19"/>
          <p:cNvSpPr/>
          <p:nvPr/>
        </p:nvSpPr>
        <p:spPr>
          <a:xfrm>
            <a:off x="2555776" y="2348880"/>
            <a:ext cx="2736304"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5">
                    <a:lumMod val="10000"/>
                  </a:schemeClr>
                </a:solidFill>
              </a:rPr>
              <a:t>*****</a:t>
            </a:r>
            <a:endParaRPr lang="he-IL" dirty="0">
              <a:solidFill>
                <a:schemeClr val="accent5">
                  <a:lumMod val="10000"/>
                </a:schemeClr>
              </a:solidFill>
            </a:endParaRPr>
          </a:p>
        </p:txBody>
      </p:sp>
      <p:sp>
        <p:nvSpPr>
          <p:cNvPr id="21" name="מלבן 20"/>
          <p:cNvSpPr/>
          <p:nvPr/>
        </p:nvSpPr>
        <p:spPr>
          <a:xfrm>
            <a:off x="3347864" y="314096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OK</a:t>
            </a:r>
            <a:endParaRPr lang="he-IL" dirty="0"/>
          </a:p>
        </p:txBody>
      </p:sp>
      <p:sp>
        <p:nvSpPr>
          <p:cNvPr id="23" name="מלבן 22"/>
          <p:cNvSpPr/>
          <p:nvPr/>
        </p:nvSpPr>
        <p:spPr>
          <a:xfrm>
            <a:off x="2411760" y="1340768"/>
            <a:ext cx="2961067" cy="523220"/>
          </a:xfrm>
          <a:prstGeom prst="rect">
            <a:avLst/>
          </a:prstGeom>
          <a:noFill/>
        </p:spPr>
        <p:txBody>
          <a:bodyPr wrap="none" lIns="91440" tIns="45720" rIns="91440" bIns="45720">
            <a:spAutoFit/>
          </a:bodyPr>
          <a:lstStyle/>
          <a:p>
            <a:pPr algn="ctr"/>
            <a:r>
              <a:rPr lang="en-U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Insert Password</a:t>
            </a:r>
            <a:endParaRPr lang="he-IL"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6" name="הסבר אליפטי 25"/>
          <p:cNvSpPr/>
          <p:nvPr/>
        </p:nvSpPr>
        <p:spPr>
          <a:xfrm>
            <a:off x="0" y="33569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סיסמא שגויה</a:t>
            </a:r>
            <a:endParaRPr lang="he-IL" dirty="0"/>
          </a:p>
        </p:txBody>
      </p:sp>
      <p:sp>
        <p:nvSpPr>
          <p:cNvPr id="22" name="כפל 21"/>
          <p:cNvSpPr/>
          <p:nvPr/>
        </p:nvSpPr>
        <p:spPr>
          <a:xfrm>
            <a:off x="2411760" y="980728"/>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2339752" y="908720"/>
            <a:ext cx="3240360" cy="3312368"/>
          </a:xfrm>
          <a:prstGeom prst="rect">
            <a:avLst/>
          </a:prstGeom>
          <a:gradFill flip="none" rotWithShape="1">
            <a:gsLst>
              <a:gs pos="41000">
                <a:srgbClr val="03D4A8">
                  <a:alpha val="54000"/>
                </a:srgbClr>
              </a:gs>
              <a:gs pos="16000">
                <a:srgbClr val="21D6E0"/>
              </a:gs>
              <a:gs pos="75000">
                <a:srgbClr val="0087E6"/>
              </a:gs>
              <a:gs pos="100000">
                <a:srgbClr val="005CBF"/>
              </a:gs>
            </a:gsLst>
            <a:path path="circle">
              <a:fillToRect l="50000" t="50000" r="50000" b="50000"/>
            </a:path>
            <a:tileRect/>
          </a:gradFill>
          <a:scene3d>
            <a:camera prst="orthographicFront"/>
            <a:lightRig rig="glow" dir="t">
              <a:rot lat="0" lon="0" rev="4800000"/>
            </a:lightRig>
          </a:scene3d>
          <a:sp3d>
            <a:bevelT w="139700" h="139700" prst="divot"/>
            <a:bevelB w="139700" prst="cross"/>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
            </a:r>
            <a:br>
              <a:rPr lang="en-US" dirty="0" smtClean="0"/>
            </a:br>
            <a:r>
              <a:rPr lang="en-US" dirty="0" smtClean="0"/>
              <a:t/>
            </a:r>
            <a:br>
              <a:rPr lang="en-US" dirty="0" smtClean="0"/>
            </a:br>
            <a:endParaRPr lang="en-US" dirty="0"/>
          </a:p>
          <a:p>
            <a:pPr algn="ctr"/>
            <a:r>
              <a:rPr lang="en-US" sz="1400" dirty="0" smtClean="0">
                <a:solidFill>
                  <a:srgbClr val="FF0000"/>
                </a:solidFill>
                <a:effectLst>
                  <a:outerShdw blurRad="38100" dist="38100" dir="2700000" algn="tl">
                    <a:srgbClr val="000000">
                      <a:alpha val="43137"/>
                    </a:srgbClr>
                  </a:outerShdw>
                </a:effectLst>
              </a:rPr>
              <a:t>Invalid Password</a:t>
            </a:r>
            <a:endParaRPr lang="en-US" dirty="0" smtClean="0">
              <a:solidFill>
                <a:srgbClr val="FF0000"/>
              </a:solidFill>
              <a:effectLst>
                <a:outerShdw blurRad="38100" dist="38100" dir="2700000" algn="tl">
                  <a:srgbClr val="000000">
                    <a:alpha val="43137"/>
                  </a:srgbClr>
                </a:outerShdw>
              </a:effectLst>
            </a:endParaRPr>
          </a:p>
        </p:txBody>
      </p:sp>
      <p:sp>
        <p:nvSpPr>
          <p:cNvPr id="20" name="מלבן 19"/>
          <p:cNvSpPr/>
          <p:nvPr/>
        </p:nvSpPr>
        <p:spPr>
          <a:xfrm>
            <a:off x="2555776" y="2348880"/>
            <a:ext cx="2736304"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5">
                    <a:lumMod val="10000"/>
                  </a:schemeClr>
                </a:solidFill>
              </a:rPr>
              <a:t>*****</a:t>
            </a:r>
            <a:endParaRPr lang="he-IL" dirty="0">
              <a:solidFill>
                <a:schemeClr val="accent5">
                  <a:lumMod val="10000"/>
                </a:schemeClr>
              </a:solidFill>
            </a:endParaRPr>
          </a:p>
        </p:txBody>
      </p:sp>
      <p:sp>
        <p:nvSpPr>
          <p:cNvPr id="21" name="מלבן 20"/>
          <p:cNvSpPr/>
          <p:nvPr/>
        </p:nvSpPr>
        <p:spPr>
          <a:xfrm>
            <a:off x="3347864" y="314096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OK</a:t>
            </a:r>
            <a:endParaRPr lang="he-IL" dirty="0"/>
          </a:p>
        </p:txBody>
      </p:sp>
      <p:sp>
        <p:nvSpPr>
          <p:cNvPr id="23" name="מלבן 22"/>
          <p:cNvSpPr/>
          <p:nvPr/>
        </p:nvSpPr>
        <p:spPr>
          <a:xfrm>
            <a:off x="2411760" y="1340768"/>
            <a:ext cx="2961067" cy="523220"/>
          </a:xfrm>
          <a:prstGeom prst="rect">
            <a:avLst/>
          </a:prstGeom>
          <a:noFill/>
        </p:spPr>
        <p:txBody>
          <a:bodyPr wrap="none" lIns="91440" tIns="45720" rIns="91440" bIns="45720">
            <a:spAutoFit/>
          </a:bodyPr>
          <a:lstStyle/>
          <a:p>
            <a:pPr algn="ctr"/>
            <a:r>
              <a:rPr lang="en-U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Insert Password</a:t>
            </a:r>
            <a:endParaRPr lang="he-IL"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26" name="הסבר אליפטי 25"/>
          <p:cNvSpPr/>
          <p:nvPr/>
        </p:nvSpPr>
        <p:spPr>
          <a:xfrm>
            <a:off x="-324544" y="15567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יציאה מהחלון.</a:t>
            </a:r>
            <a:endParaRPr lang="he-IL" dirty="0"/>
          </a:p>
        </p:txBody>
      </p:sp>
      <p:sp>
        <p:nvSpPr>
          <p:cNvPr id="22" name="כפל 21"/>
          <p:cNvSpPr/>
          <p:nvPr/>
        </p:nvSpPr>
        <p:spPr>
          <a:xfrm>
            <a:off x="2411760" y="980728"/>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a:scene3d>
            <a:camera prst="orthographicFront"/>
            <a:lightRig rig="threePt" dir="t"/>
          </a:scene3d>
          <a:sp3d>
            <a:bevelT w="152400" h="50800" prst="softRound"/>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חומש 24"/>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19" name="הסבר אליפטי 18"/>
          <p:cNvSpPr/>
          <p:nvPr/>
        </p:nvSpPr>
        <p:spPr>
          <a:xfrm>
            <a:off x="0" y="1556792"/>
            <a:ext cx="2411760" cy="1368152"/>
          </a:xfrm>
          <a:prstGeom prst="wedgeEllipseCallout">
            <a:avLst>
              <a:gd name="adj1" fmla="val 55286"/>
              <a:gd name="adj2" fmla="val -51518"/>
            </a:avLst>
          </a:prstGeom>
          <a:solidFill>
            <a:srgbClr val="339933">
              <a:alpha val="45882"/>
            </a:srgb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en-US" dirty="0" smtClean="0">
                <a:solidFill>
                  <a:srgbClr val="FFFF00"/>
                </a:solidFill>
              </a:rPr>
              <a:t>Danny</a:t>
            </a:r>
            <a:r>
              <a:rPr lang="he-IL" dirty="0" smtClean="0">
                <a:solidFill>
                  <a:srgbClr val="FFFF00"/>
                </a:solidFill>
              </a:rPr>
              <a:t> עומד בכל התנאים ולכן יכול להיכנס</a:t>
            </a:r>
            <a:r>
              <a:rPr lang="he-IL" dirty="0" smtClean="0"/>
              <a:t>.</a:t>
            </a:r>
            <a:endParaRPr lang="he-IL"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267" y="1556792"/>
            <a:ext cx="9232015"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חדר המשחק</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בראש החדר יופיע שם החדר. </a:t>
            </a:r>
          </a:p>
          <a:p>
            <a:r>
              <a:rPr lang="he-IL" dirty="0" smtClean="0"/>
              <a:t>חדר המשחק יכיל רשימה בצד של המשתמשים הנמצאים בחדר.</a:t>
            </a:r>
          </a:p>
          <a:p>
            <a:r>
              <a:rPr lang="he-IL" dirty="0" smtClean="0"/>
              <a:t>החדר יכיל גם צ'אט אותו אפשר למזער.</a:t>
            </a:r>
          </a:p>
          <a:p>
            <a:r>
              <a:rPr lang="he-IL" dirty="0" smtClean="0"/>
              <a:t>החדר יכיל את השולחן וכסאות בהם אפשר להתיישב.</a:t>
            </a:r>
          </a:p>
          <a:p>
            <a:endParaRPr lang="he-IL"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8604448" y="465313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323528" y="620688"/>
            <a:ext cx="2736304" cy="936104"/>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שם החדר</a:t>
            </a:r>
            <a:endParaRPr lang="he-IL" dirty="0"/>
          </a:p>
        </p:txBody>
      </p:sp>
      <p:sp>
        <p:nvSpPr>
          <p:cNvPr id="28" name="כוכב עם 7 פינות 27"/>
          <p:cNvSpPr/>
          <p:nvPr/>
        </p:nvSpPr>
        <p:spPr>
          <a:xfrm>
            <a:off x="5148064" y="0"/>
            <a:ext cx="2304256" cy="1124744"/>
          </a:xfrm>
          <a:prstGeom prst="star7">
            <a:avLst/>
          </a:prstGeom>
          <a:blipFill dpi="0" rotWithShape="1">
            <a:blip r:embed="rId3" cstate="print">
              <a:alphaModFix amt="93000"/>
            </a:blip>
            <a:srcRect/>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rgbClr val="339933"/>
                </a:solidFill>
                <a:effectLst>
                  <a:outerShdw blurRad="38100" dist="38100" dir="2700000" algn="tl">
                    <a:srgbClr val="000000">
                      <a:alpha val="43137"/>
                    </a:srgbClr>
                  </a:outerShdw>
                </a:effectLst>
              </a:rPr>
              <a:t>תרשים להמחשה, לא בקנה מידה</a:t>
            </a:r>
            <a:endParaRPr lang="he-IL" sz="1400" b="1" dirty="0">
              <a:solidFill>
                <a:srgbClr val="339933"/>
              </a:solidFill>
              <a:effectLst>
                <a:outerShdw blurRad="38100" dist="38100" dir="2700000" algn="tl">
                  <a:srgbClr val="000000">
                    <a:alpha val="43137"/>
                  </a:srgbClr>
                </a:outerShdw>
              </a:effectLst>
            </a:endParaRPr>
          </a:p>
        </p:txBody>
      </p:sp>
      <p:sp>
        <p:nvSpPr>
          <p:cNvPr id="29" name="דמעה 28"/>
          <p:cNvSpPr/>
          <p:nvPr/>
        </p:nvSpPr>
        <p:spPr>
          <a:xfrm rot="3015350">
            <a:off x="391887" y="2684648"/>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דמעה 41"/>
          <p:cNvSpPr/>
          <p:nvPr/>
        </p:nvSpPr>
        <p:spPr>
          <a:xfrm rot="13509455">
            <a:off x="7090423" y="2760743"/>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5508104" y="15567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רשימת השחקנים בחדר</a:t>
            </a:r>
            <a:endParaRPr lang="he-IL" dirty="0"/>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52" name="הסבר אליפטי 51"/>
          <p:cNvSpPr/>
          <p:nvPr/>
        </p:nvSpPr>
        <p:spPr>
          <a:xfrm>
            <a:off x="2627784" y="563386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צ'אט</a:t>
            </a:r>
            <a:endParaRPr lang="he-IL" dirty="0"/>
          </a:p>
        </p:txBody>
      </p:sp>
      <p:sp>
        <p:nvSpPr>
          <p:cNvPr id="54" name="TextBox 53"/>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 </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משתמש ילחץ עם העכבר על כסא פנוי ויוכל להתיישב בו כדי להצטרף למשחק.</a:t>
            </a:r>
          </a:p>
          <a:p>
            <a:r>
              <a:rPr lang="he-IL" dirty="0" smtClean="0"/>
              <a:t>המשחק לא יתחיל כל עוד פותח החדר לא אישר זאת.</a:t>
            </a:r>
          </a:p>
          <a:p>
            <a:r>
              <a:rPr lang="he-IL" dirty="0" smtClean="0"/>
              <a:t>בזמן זה יכולים המשתמשים לנהל שיחות צ'אט זה עם זה.</a:t>
            </a:r>
          </a:p>
          <a:p>
            <a:endParaRPr lang="he-IL"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323528" y="620688"/>
            <a:ext cx="2736304" cy="936104"/>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שם החדר</a:t>
            </a:r>
            <a:endParaRPr lang="he-IL" dirty="0"/>
          </a:p>
        </p:txBody>
      </p:sp>
      <p:sp>
        <p:nvSpPr>
          <p:cNvPr id="28" name="כוכב עם 7 פינות 27"/>
          <p:cNvSpPr/>
          <p:nvPr/>
        </p:nvSpPr>
        <p:spPr>
          <a:xfrm>
            <a:off x="5148064" y="0"/>
            <a:ext cx="2304256" cy="1124744"/>
          </a:xfrm>
          <a:prstGeom prst="star7">
            <a:avLst/>
          </a:prstGeom>
          <a:blipFill dpi="0" rotWithShape="1">
            <a:blip r:embed="rId3" cstate="print">
              <a:alphaModFix amt="93000"/>
            </a:blip>
            <a:srcRect/>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rgbClr val="339933"/>
                </a:solidFill>
                <a:effectLst>
                  <a:outerShdw blurRad="38100" dist="38100" dir="2700000" algn="tl">
                    <a:srgbClr val="000000">
                      <a:alpha val="43137"/>
                    </a:srgbClr>
                  </a:outerShdw>
                </a:effectLst>
              </a:rPr>
              <a:t>תרשים להמחשה, לא בקנה מידה</a:t>
            </a:r>
            <a:endParaRPr lang="he-IL" sz="1400" b="1" dirty="0">
              <a:solidFill>
                <a:srgbClr val="339933"/>
              </a:solidFill>
              <a:effectLst>
                <a:outerShdw blurRad="38100" dist="38100" dir="2700000" algn="tl">
                  <a:srgbClr val="000000">
                    <a:alpha val="43137"/>
                  </a:srgbClr>
                </a:outerShdw>
              </a:effectLst>
            </a:endParaRPr>
          </a:p>
        </p:txBody>
      </p:sp>
      <p:sp>
        <p:nvSpPr>
          <p:cNvPr id="29" name="דמעה 28"/>
          <p:cNvSpPr/>
          <p:nvPr/>
        </p:nvSpPr>
        <p:spPr>
          <a:xfrm rot="3015350">
            <a:off x="391887" y="2684648"/>
            <a:ext cx="971600" cy="1008112"/>
          </a:xfrm>
          <a:prstGeom prst="teardrop">
            <a:avLst>
              <a:gd name="adj" fmla="val 94077"/>
            </a:avLst>
          </a:prstGeom>
          <a:blipFill>
            <a:blip r:embed="rId4" cstate="print"/>
            <a:tile tx="0" ty="0" sx="100000" sy="100000" flip="xy" algn="ctr"/>
          </a:blipFill>
          <a:scene3d>
            <a:camera prst="orthographicFront"/>
            <a:lightRig rig="harsh" dir="t"/>
          </a:scene3d>
          <a:sp3d extrusionH="127000">
            <a:bevelT prst="relaxedInset"/>
            <a:extrusionClr>
              <a:schemeClr val="accent5"/>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דמעה 41"/>
          <p:cNvSpPr/>
          <p:nvPr/>
        </p:nvSpPr>
        <p:spPr>
          <a:xfrm rot="13509455">
            <a:off x="7090423" y="2760743"/>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5508104" y="15567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רשימת השחקנים בחדר</a:t>
            </a:r>
            <a:endParaRPr lang="he-IL" dirty="0"/>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52" name="הסבר אליפטי 51"/>
          <p:cNvSpPr/>
          <p:nvPr/>
        </p:nvSpPr>
        <p:spPr>
          <a:xfrm>
            <a:off x="2627784" y="563386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צ'אט</a:t>
            </a:r>
            <a:endParaRPr lang="he-IL" dirty="0"/>
          </a:p>
        </p:txBody>
      </p:sp>
      <p:sp>
        <p:nvSpPr>
          <p:cNvPr id="54" name="TextBox 53"/>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25" name="מחומש 24"/>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26" name="חץ ימינה 25"/>
          <p:cNvSpPr/>
          <p:nvPr/>
        </p:nvSpPr>
        <p:spPr>
          <a:xfrm>
            <a:off x="1115616" y="33569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הסבר אליפטי 30"/>
          <p:cNvSpPr/>
          <p:nvPr/>
        </p:nvSpPr>
        <p:spPr>
          <a:xfrm>
            <a:off x="755576" y="0"/>
            <a:ext cx="2088232" cy="576064"/>
          </a:xfrm>
          <a:prstGeom prst="wedgeEllipseCallout">
            <a:avLst>
              <a:gd name="adj1" fmla="val -72859"/>
              <a:gd name="adj2" fmla="val -164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יציאה מהחדר</a:t>
            </a:r>
            <a:endParaRPr lang="he-IL"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323528" y="620688"/>
            <a:ext cx="2736304" cy="936104"/>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שם החדר</a:t>
            </a:r>
            <a:endParaRPr lang="he-IL" dirty="0"/>
          </a:p>
        </p:txBody>
      </p:sp>
      <p:sp>
        <p:nvSpPr>
          <p:cNvPr id="28" name="כוכב עם 7 פינות 27"/>
          <p:cNvSpPr/>
          <p:nvPr/>
        </p:nvSpPr>
        <p:spPr>
          <a:xfrm>
            <a:off x="5148064" y="0"/>
            <a:ext cx="2304256" cy="1124744"/>
          </a:xfrm>
          <a:prstGeom prst="star7">
            <a:avLst/>
          </a:prstGeom>
          <a:blipFill dpi="0" rotWithShape="1">
            <a:blip r:embed="rId3" cstate="print">
              <a:alphaModFix amt="93000"/>
            </a:blip>
            <a:srcRect/>
            <a:tile tx="0" ty="0" sx="100000" sy="100000" flip="none" algn="tl"/>
          </a:blip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rgbClr val="339933"/>
                </a:solidFill>
                <a:effectLst>
                  <a:outerShdw blurRad="38100" dist="38100" dir="2700000" algn="tl">
                    <a:srgbClr val="000000">
                      <a:alpha val="43137"/>
                    </a:srgbClr>
                  </a:outerShdw>
                </a:effectLst>
              </a:rPr>
              <a:t>תרשים להמחשה, לא בקנה מידה</a:t>
            </a:r>
            <a:endParaRPr lang="he-IL" sz="1400" b="1" dirty="0">
              <a:solidFill>
                <a:srgbClr val="339933"/>
              </a:solidFill>
              <a:effectLst>
                <a:outerShdw blurRad="38100" dist="38100" dir="2700000" algn="tl">
                  <a:srgbClr val="000000">
                    <a:alpha val="43137"/>
                  </a:srgbClr>
                </a:outerShdw>
              </a:effectLst>
            </a:endParaRPr>
          </a:p>
        </p:txBody>
      </p:sp>
      <p:sp>
        <p:nvSpPr>
          <p:cNvPr id="29" name="דמעה 28"/>
          <p:cNvSpPr/>
          <p:nvPr/>
        </p:nvSpPr>
        <p:spPr>
          <a:xfrm rot="3015350">
            <a:off x="391887" y="2684648"/>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דמעה 41"/>
          <p:cNvSpPr/>
          <p:nvPr/>
        </p:nvSpPr>
        <p:spPr>
          <a:xfrm rot="13509455">
            <a:off x="7090423" y="2760743"/>
            <a:ext cx="971600" cy="1008112"/>
          </a:xfrm>
          <a:prstGeom prst="teardrop">
            <a:avLst>
              <a:gd name="adj" fmla="val 94077"/>
            </a:avLst>
          </a:prstGeom>
          <a:blipFill>
            <a:blip r:embed="rId4"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הסבר אליפטי 42"/>
          <p:cNvSpPr/>
          <p:nvPr/>
        </p:nvSpPr>
        <p:spPr>
          <a:xfrm>
            <a:off x="5508104" y="155679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רשימת השחקנים בחדר</a:t>
            </a:r>
            <a:endParaRPr lang="he-IL" dirty="0"/>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52" name="הסבר אליפטי 51"/>
          <p:cNvSpPr/>
          <p:nvPr/>
        </p:nvSpPr>
        <p:spPr>
          <a:xfrm>
            <a:off x="2627784" y="563386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צ'אט</a:t>
            </a:r>
            <a:endParaRPr lang="he-IL" dirty="0"/>
          </a:p>
        </p:txBody>
      </p:sp>
      <p:sp>
        <p:nvSpPr>
          <p:cNvPr id="54" name="TextBox 53"/>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26" name="חץ ימינה 25"/>
          <p:cNvSpPr/>
          <p:nvPr/>
        </p:nvSpPr>
        <p:spPr>
          <a:xfrm>
            <a:off x="1115616" y="33569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הסבר אליפטי 23"/>
          <p:cNvSpPr/>
          <p:nvPr/>
        </p:nvSpPr>
        <p:spPr>
          <a:xfrm>
            <a:off x="755576" y="0"/>
            <a:ext cx="2088232" cy="576064"/>
          </a:xfrm>
          <a:prstGeom prst="wedgeEllipseCallout">
            <a:avLst>
              <a:gd name="adj1" fmla="val -72859"/>
              <a:gd name="adj2" fmla="val -164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יציאה מהחדר</a:t>
            </a:r>
            <a:endParaRPr lang="he-I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71600" y="332656"/>
            <a:ext cx="6912768" cy="652534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מלבן 5"/>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195736" y="47667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191683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50000"/>
                  </a:schemeClr>
                </a:solidFill>
              </a:rPr>
              <a:t>4rummi</a:t>
            </a:r>
            <a:endParaRPr lang="he-IL" dirty="0">
              <a:solidFill>
                <a:schemeClr val="accent2">
                  <a:lumMod val="50000"/>
                </a:schemeClr>
              </a:solidFill>
            </a:endParaRPr>
          </a:p>
        </p:txBody>
      </p:sp>
      <p:sp>
        <p:nvSpPr>
          <p:cNvPr id="13" name="מלבן 12"/>
          <p:cNvSpPr/>
          <p:nvPr/>
        </p:nvSpPr>
        <p:spPr>
          <a:xfrm>
            <a:off x="3923928"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051720" y="249289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GENDER</a:t>
            </a:r>
            <a:endParaRPr lang="he-IL" dirty="0"/>
          </a:p>
        </p:txBody>
      </p:sp>
      <p:sp>
        <p:nvSpPr>
          <p:cNvPr id="15" name="מלבן 14"/>
          <p:cNvSpPr/>
          <p:nvPr/>
        </p:nvSpPr>
        <p:spPr>
          <a:xfrm>
            <a:off x="2051720" y="306896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BIRTH DATE</a:t>
            </a:r>
            <a:endParaRPr lang="he-IL" dirty="0"/>
          </a:p>
        </p:txBody>
      </p:sp>
      <p:sp>
        <p:nvSpPr>
          <p:cNvPr id="19" name="מלבן 18"/>
          <p:cNvSpPr/>
          <p:nvPr/>
        </p:nvSpPr>
        <p:spPr>
          <a:xfrm>
            <a:off x="3923928"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979712" y="3645024"/>
            <a:ext cx="1728192"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PROFILE PICTURE</a:t>
            </a:r>
            <a:endParaRPr lang="he-IL" dirty="0"/>
          </a:p>
        </p:txBody>
      </p:sp>
      <p:sp>
        <p:nvSpPr>
          <p:cNvPr id="21" name="מלבן 20"/>
          <p:cNvSpPr/>
          <p:nvPr/>
        </p:nvSpPr>
        <p:spPr>
          <a:xfrm>
            <a:off x="3923928" y="3717032"/>
            <a:ext cx="122413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3779912" y="61653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3" name="מלבן 22"/>
          <p:cNvSpPr/>
          <p:nvPr/>
        </p:nvSpPr>
        <p:spPr>
          <a:xfrm>
            <a:off x="5292080" y="3717032"/>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3923928"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5292080"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4067944" y="2564904"/>
            <a:ext cx="936104" cy="369332"/>
          </a:xfrm>
          <a:prstGeom prst="rect">
            <a:avLst/>
          </a:prstGeom>
          <a:noFill/>
        </p:spPr>
        <p:txBody>
          <a:bodyPr wrap="square" rtlCol="1">
            <a:spAutoFit/>
          </a:bodyPr>
          <a:lstStyle/>
          <a:p>
            <a:r>
              <a:rPr lang="en-US" dirty="0" smtClean="0"/>
              <a:t>MALE</a:t>
            </a:r>
            <a:endParaRPr lang="he-IL" dirty="0"/>
          </a:p>
        </p:txBody>
      </p:sp>
      <p:sp>
        <p:nvSpPr>
          <p:cNvPr id="27" name="TextBox 26"/>
          <p:cNvSpPr txBox="1"/>
          <p:nvPr/>
        </p:nvSpPr>
        <p:spPr>
          <a:xfrm>
            <a:off x="5364088" y="2564904"/>
            <a:ext cx="1224136" cy="369332"/>
          </a:xfrm>
          <a:prstGeom prst="rect">
            <a:avLst/>
          </a:prstGeom>
          <a:noFill/>
        </p:spPr>
        <p:txBody>
          <a:bodyPr wrap="square" rtlCol="1">
            <a:spAutoFit/>
          </a:bodyPr>
          <a:lstStyle/>
          <a:p>
            <a:r>
              <a:rPr lang="en-US" dirty="0" smtClean="0"/>
              <a:t>FEMALE</a:t>
            </a:r>
            <a:endParaRPr lang="he-IL" dirty="0"/>
          </a:p>
        </p:txBody>
      </p:sp>
      <p:sp>
        <p:nvSpPr>
          <p:cNvPr id="29" name="TextBox 28"/>
          <p:cNvSpPr txBox="1"/>
          <p:nvPr/>
        </p:nvSpPr>
        <p:spPr>
          <a:xfrm>
            <a:off x="6804248" y="3717032"/>
            <a:ext cx="792088" cy="253916"/>
          </a:xfrm>
          <a:prstGeom prst="rect">
            <a:avLst/>
          </a:prstGeom>
          <a:noFill/>
        </p:spPr>
        <p:txBody>
          <a:bodyPr wrap="square" rtlCol="1">
            <a:spAutoFit/>
          </a:bodyPr>
          <a:lstStyle/>
          <a:p>
            <a:r>
              <a:rPr lang="en-US" sz="1050" dirty="0" smtClean="0"/>
              <a:t>BROWSE</a:t>
            </a:r>
            <a:endParaRPr lang="he-IL" sz="1050" dirty="0"/>
          </a:p>
        </p:txBody>
      </p:sp>
      <p:sp>
        <p:nvSpPr>
          <p:cNvPr id="30" name="מלבן 29"/>
          <p:cNvSpPr/>
          <p:nvPr/>
        </p:nvSpPr>
        <p:spPr>
          <a:xfrm>
            <a:off x="1979712" y="501317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 ME</a:t>
            </a:r>
            <a:endParaRPr lang="he-IL" dirty="0"/>
          </a:p>
        </p:txBody>
      </p:sp>
      <p:sp>
        <p:nvSpPr>
          <p:cNvPr id="31" name="מלבן 30"/>
          <p:cNvSpPr/>
          <p:nvPr/>
        </p:nvSpPr>
        <p:spPr>
          <a:xfrm>
            <a:off x="3851920" y="501317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4788024"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5652120" y="3140968"/>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3707904" y="3212976"/>
            <a:ext cx="720080" cy="253916"/>
          </a:xfrm>
          <a:prstGeom prst="rect">
            <a:avLst/>
          </a:prstGeom>
          <a:noFill/>
        </p:spPr>
        <p:txBody>
          <a:bodyPr wrap="square" rtlCol="1">
            <a:spAutoFit/>
          </a:bodyPr>
          <a:lstStyle/>
          <a:p>
            <a:r>
              <a:rPr lang="en-US" sz="1050" dirty="0" smtClean="0"/>
              <a:t>DAY</a:t>
            </a:r>
            <a:endParaRPr lang="he-IL" sz="1050" dirty="0"/>
          </a:p>
        </p:txBody>
      </p:sp>
      <p:sp>
        <p:nvSpPr>
          <p:cNvPr id="35" name="TextBox 34"/>
          <p:cNvSpPr txBox="1"/>
          <p:nvPr/>
        </p:nvSpPr>
        <p:spPr>
          <a:xfrm>
            <a:off x="4716016" y="3212976"/>
            <a:ext cx="720080" cy="253916"/>
          </a:xfrm>
          <a:prstGeom prst="rect">
            <a:avLst/>
          </a:prstGeom>
          <a:noFill/>
        </p:spPr>
        <p:txBody>
          <a:bodyPr wrap="square" rtlCol="1">
            <a:spAutoFit/>
          </a:bodyPr>
          <a:lstStyle/>
          <a:p>
            <a:r>
              <a:rPr lang="en-US" sz="1050" dirty="0" smtClean="0"/>
              <a:t>MONTH</a:t>
            </a:r>
            <a:endParaRPr lang="he-IL" sz="1050" dirty="0"/>
          </a:p>
        </p:txBody>
      </p:sp>
      <p:sp>
        <p:nvSpPr>
          <p:cNvPr id="36" name="TextBox 35"/>
          <p:cNvSpPr txBox="1"/>
          <p:nvPr/>
        </p:nvSpPr>
        <p:spPr>
          <a:xfrm>
            <a:off x="5652120" y="3212976"/>
            <a:ext cx="864096" cy="253916"/>
          </a:xfrm>
          <a:prstGeom prst="rect">
            <a:avLst/>
          </a:prstGeom>
          <a:noFill/>
        </p:spPr>
        <p:txBody>
          <a:bodyPr wrap="square" rtlCol="1">
            <a:spAutoFit/>
          </a:bodyPr>
          <a:lstStyle/>
          <a:p>
            <a:pPr algn="l" rtl="0"/>
            <a:r>
              <a:rPr lang="en-US" sz="1050" dirty="0" smtClean="0"/>
              <a:t>YEAR</a:t>
            </a:r>
            <a:endParaRPr lang="he-IL" sz="1050" dirty="0"/>
          </a:p>
        </p:txBody>
      </p:sp>
      <p:sp>
        <p:nvSpPr>
          <p:cNvPr id="37" name="TextBox 36"/>
          <p:cNvSpPr txBox="1"/>
          <p:nvPr/>
        </p:nvSpPr>
        <p:spPr>
          <a:xfrm>
            <a:off x="5076056" y="3717032"/>
            <a:ext cx="1296144" cy="276999"/>
          </a:xfrm>
          <a:prstGeom prst="rect">
            <a:avLst/>
          </a:prstGeom>
          <a:noFill/>
        </p:spPr>
        <p:txBody>
          <a:bodyPr wrap="square" rtlCol="1">
            <a:spAutoFit/>
          </a:bodyPr>
          <a:lstStyle/>
          <a:p>
            <a:r>
              <a:rPr lang="en-US" sz="1200" dirty="0" smtClean="0"/>
              <a:t>DIRECTORY</a:t>
            </a:r>
            <a:endParaRPr lang="he-IL" sz="1200" dirty="0"/>
          </a:p>
        </p:txBody>
      </p:sp>
      <p:pic>
        <p:nvPicPr>
          <p:cNvPr id="32770" name="Picture 2" descr="http://www.rummywinner.com/RO/index_files/RummikubGroupSet.jpg"/>
          <p:cNvPicPr>
            <a:picLocks noChangeAspect="1" noChangeArrowheads="1"/>
          </p:cNvPicPr>
          <p:nvPr/>
        </p:nvPicPr>
        <p:blipFill>
          <a:blip r:embed="rId2" cstate="print"/>
          <a:srcRect/>
          <a:stretch>
            <a:fillRect/>
          </a:stretch>
        </p:blipFill>
        <p:spPr bwMode="auto">
          <a:xfrm>
            <a:off x="3923929" y="3717032"/>
            <a:ext cx="1296144" cy="1152128"/>
          </a:xfrm>
          <a:prstGeom prst="rect">
            <a:avLst/>
          </a:prstGeom>
          <a:noFill/>
        </p:spPr>
      </p:pic>
      <p:sp>
        <p:nvSpPr>
          <p:cNvPr id="38" name="אליפסה 37"/>
          <p:cNvSpPr/>
          <p:nvPr/>
        </p:nvSpPr>
        <p:spPr>
          <a:xfrm>
            <a:off x="3995936" y="270892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1043608" y="576064"/>
            <a:ext cx="100811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42" name="TextBox 41"/>
          <p:cNvSpPr txBox="1"/>
          <p:nvPr/>
        </p:nvSpPr>
        <p:spPr>
          <a:xfrm>
            <a:off x="5868144" y="1412776"/>
            <a:ext cx="1512168" cy="253916"/>
          </a:xfrm>
          <a:prstGeom prst="rect">
            <a:avLst/>
          </a:prstGeom>
          <a:noFill/>
        </p:spPr>
        <p:txBody>
          <a:bodyPr wrap="square" rtlCol="1">
            <a:spAutoFit/>
          </a:bodyPr>
          <a:lstStyle/>
          <a:p>
            <a:pPr algn="l" rtl="0"/>
            <a:r>
              <a:rPr lang="en-US" sz="1050" dirty="0" smtClean="0">
                <a:solidFill>
                  <a:srgbClr val="FF0000"/>
                </a:solidFill>
              </a:rPr>
              <a:t>Invalid user name</a:t>
            </a:r>
            <a:endParaRPr lang="he-IL" sz="1050" dirty="0">
              <a:solidFill>
                <a:srgbClr val="FF0000"/>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a:xfrm>
            <a:off x="683568" y="2819401"/>
            <a:ext cx="8003232" cy="3273895"/>
          </a:xfrm>
        </p:spPr>
        <p:txBody>
          <a:bodyPr/>
          <a:lstStyle/>
          <a:p>
            <a:r>
              <a:rPr lang="he-IL" dirty="0" smtClean="0"/>
              <a:t>מלבד כל האפשרויות של הצ'אט עם שאר השחקנים, חלונו של פותח החדר מכיל אופציות נוספות לניהול החדר.</a:t>
            </a:r>
          </a:p>
          <a:p>
            <a:r>
              <a:rPr lang="he-IL" dirty="0" smtClean="0"/>
              <a:t>לפותח החדר יש אפשרות "לבעוט"/להרחיק משתמש שאינו רוצה אל מחוץ לחדר.</a:t>
            </a:r>
            <a:endParaRPr lang="he-IL" dirty="0"/>
          </a:p>
          <a:p>
            <a:r>
              <a:rPr lang="he-IL" dirty="0" smtClean="0"/>
              <a:t>פותח החדר לא יוכל "לבעוט"/להרחיק את עצמו מהחדר. כשינסה זאת תופיע הודעת שגיאה.</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a:xfrm>
            <a:off x="1043608" y="2819401"/>
            <a:ext cx="7643192" cy="3273895"/>
          </a:xfrm>
        </p:spPr>
        <p:txBody>
          <a:bodyPr/>
          <a:lstStyle/>
          <a:p>
            <a:r>
              <a:rPr lang="he-IL" dirty="0" smtClean="0"/>
              <a:t>אפשרות "הבעיטה" (</a:t>
            </a:r>
            <a:r>
              <a:rPr lang="en-US" dirty="0" smtClean="0"/>
              <a:t>KICK</a:t>
            </a:r>
            <a:r>
              <a:rPr lang="he-IL" dirty="0" smtClean="0"/>
              <a:t>) תתווסף לתפריט שנפתח בצד עם לחיצה על לחצן ימני. כלומר, כדי להעיף משתמש מסוים ברשימת השחקנים ילחץ על לחצן ימני ואז על אפשרות </a:t>
            </a:r>
            <a:r>
              <a:rPr lang="en-US" dirty="0" smtClean="0"/>
              <a:t>KICK</a:t>
            </a:r>
            <a:r>
              <a:rPr lang="he-IL" dirty="0" smtClean="0"/>
              <a:t>.</a:t>
            </a:r>
          </a:p>
          <a:p>
            <a:r>
              <a:rPr lang="he-IL" dirty="0" smtClean="0"/>
              <a:t>כנ"ל לגבי אפשרות ההרחקה (</a:t>
            </a:r>
            <a:r>
              <a:rPr lang="en-US" dirty="0" smtClean="0"/>
              <a:t>(BAN</a:t>
            </a:r>
            <a:r>
              <a:rPr lang="he-IL" dirty="0" smtClean="0"/>
              <a:t>.</a:t>
            </a:r>
          </a:p>
          <a:p>
            <a:r>
              <a:rPr lang="he-IL" dirty="0" smtClean="0"/>
              <a:t>למשתמש שהועף </a:t>
            </a:r>
            <a:r>
              <a:rPr lang="he-IL" dirty="0" err="1" smtClean="0"/>
              <a:t>יוודע</a:t>
            </a:r>
            <a:r>
              <a:rPr lang="he-IL" dirty="0" smtClean="0"/>
              <a:t> על כך שהוא הועף/הורחק מהחדר.</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a:xfrm>
            <a:off x="1043608" y="2819401"/>
            <a:ext cx="7643192" cy="3273895"/>
          </a:xfrm>
        </p:spPr>
        <p:txBody>
          <a:bodyPr/>
          <a:lstStyle/>
          <a:p>
            <a:r>
              <a:rPr lang="en-US" dirty="0" smtClean="0"/>
              <a:t>Kick</a:t>
            </a:r>
            <a:r>
              <a:rPr lang="he-IL" dirty="0" smtClean="0"/>
              <a:t> רק מוציא את המשתמש מהחדר.</a:t>
            </a:r>
          </a:p>
          <a:p>
            <a:r>
              <a:rPr lang="en-US" dirty="0" smtClean="0"/>
              <a:t>Ban</a:t>
            </a:r>
            <a:r>
              <a:rPr lang="he-IL" dirty="0" smtClean="0"/>
              <a:t> לא מאפשר למשתמש להיכנס לחדר בכלל בשנית. אם ינסה להיכנס לאחר מכן יתקל בהודעת שגיאה.</a:t>
            </a:r>
          </a:p>
          <a:p>
            <a:r>
              <a:rPr lang="he-IL" b="1" u="sng" dirty="0" smtClean="0"/>
              <a:t>הערה: </a:t>
            </a:r>
            <a:r>
              <a:rPr lang="he-IL" dirty="0" smtClean="0"/>
              <a:t>למשתמש </a:t>
            </a:r>
            <a:r>
              <a:rPr lang="en-US" dirty="0" smtClean="0"/>
              <a:t>ALL</a:t>
            </a:r>
            <a:r>
              <a:rPr lang="he-IL" dirty="0" smtClean="0"/>
              <a:t> ניתן לעשות רק </a:t>
            </a:r>
            <a:r>
              <a:rPr lang="en-US" dirty="0" smtClean="0"/>
              <a:t>IGNORE</a:t>
            </a:r>
            <a:r>
              <a:rPr lang="he-IL" dirty="0" smtClean="0"/>
              <a:t> מבחינת הצ'אט ותו לא.</a:t>
            </a:r>
            <a:endParaRPr lang="he-IL" b="1" u="sng" dirty="0" smtClean="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43036" y="1556792"/>
            <a:ext cx="6133410" cy="43396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העפת </a:t>
            </a:r>
          </a:p>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משתמש</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rgbClr val="0070C0"/>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1" name="חץ ימינה 30"/>
          <p:cNvSpPr/>
          <p:nvPr/>
        </p:nvSpPr>
        <p:spPr>
          <a:xfrm>
            <a:off x="8100392" y="263691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6" name="מחומש 35"/>
          <p:cNvSpPr/>
          <p:nvPr/>
        </p:nvSpPr>
        <p:spPr>
          <a:xfrm>
            <a:off x="7127776" y="613792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לחצן ימני בעכבר</a:t>
            </a:r>
            <a:endParaRPr lang="he-IL" b="1" dirty="0">
              <a:solidFill>
                <a:schemeClr val="accent5">
                  <a:lumMod val="10000"/>
                </a:schemeClr>
              </a:solidFill>
            </a:endParaRPr>
          </a:p>
        </p:txBody>
      </p:sp>
      <p:sp>
        <p:nvSpPr>
          <p:cNvPr id="37" name="מלבן עם פינה יחידה חתוכה 36"/>
          <p:cNvSpPr/>
          <p:nvPr/>
        </p:nvSpPr>
        <p:spPr>
          <a:xfrm>
            <a:off x="6012160" y="2636912"/>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Ron</a:t>
            </a:r>
            <a:endParaRPr lang="he-IL" dirty="0">
              <a:solidFill>
                <a:srgbClr val="FF0000"/>
              </a:solidFill>
            </a:endParaRPr>
          </a:p>
        </p:txBody>
      </p:sp>
      <p:sp>
        <p:nvSpPr>
          <p:cNvPr id="38" name="מלבן 37"/>
          <p:cNvSpPr/>
          <p:nvPr/>
        </p:nvSpPr>
        <p:spPr>
          <a:xfrm>
            <a:off x="6012160" y="3212976"/>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371703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41" name="מלבן 40"/>
          <p:cNvSpPr/>
          <p:nvPr/>
        </p:nvSpPr>
        <p:spPr>
          <a:xfrm>
            <a:off x="6012160"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Danny</a:t>
                      </a:r>
                      <a:endParaRPr lang="he-IL" dirty="0"/>
                    </a:p>
                  </a:txBody>
                  <a:tcPr/>
                </a:tc>
              </a:tr>
              <a:tr h="444589">
                <a:tc>
                  <a:txBody>
                    <a:bodyPr/>
                    <a:lstStyle/>
                    <a:p>
                      <a:pPr rtl="1"/>
                      <a:r>
                        <a:rPr lang="en-US" dirty="0" smtClean="0"/>
                        <a:t>Danny</a:t>
                      </a:r>
                      <a:endParaRPr lang="he-IL" dirty="0"/>
                    </a:p>
                  </a:txBody>
                  <a:tcPr>
                    <a:solidFill>
                      <a:srgbClr val="0070C0"/>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6" name="מחומש 35"/>
          <p:cNvSpPr/>
          <p:nvPr/>
        </p:nvSpPr>
        <p:spPr>
          <a:xfrm>
            <a:off x="7127776" y="613792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37" name="מלבן עם פינה יחידה חתוכה 36"/>
          <p:cNvSpPr/>
          <p:nvPr/>
        </p:nvSpPr>
        <p:spPr>
          <a:xfrm>
            <a:off x="6012160" y="2636912"/>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Ron</a:t>
            </a:r>
            <a:endParaRPr lang="he-IL" dirty="0">
              <a:solidFill>
                <a:srgbClr val="FF0000"/>
              </a:solidFill>
            </a:endParaRPr>
          </a:p>
        </p:txBody>
      </p:sp>
      <p:sp>
        <p:nvSpPr>
          <p:cNvPr id="38" name="מלבן 37"/>
          <p:cNvSpPr/>
          <p:nvPr/>
        </p:nvSpPr>
        <p:spPr>
          <a:xfrm>
            <a:off x="6012160" y="3212976"/>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3717032"/>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28" name="חץ ימינה 27"/>
          <p:cNvSpPr/>
          <p:nvPr/>
        </p:nvSpPr>
        <p:spPr>
          <a:xfrm>
            <a:off x="7596336" y="386104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6012160"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הסבר אליפטי 30"/>
          <p:cNvSpPr/>
          <p:nvPr/>
        </p:nvSpPr>
        <p:spPr>
          <a:xfrm>
            <a:off x="5796136" y="3140968"/>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en-US" dirty="0" smtClean="0"/>
              <a:t>Danny</a:t>
            </a:r>
            <a:endParaRPr lang="he-IL" dirty="0" smtClean="0"/>
          </a:p>
          <a:p>
            <a:pPr algn="ctr"/>
            <a:r>
              <a:rPr lang="he-IL" dirty="0" smtClean="0"/>
              <a:t>הועף מהחדר.</a:t>
            </a:r>
            <a:endParaRPr lang="he-IL" dirty="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0" y="54868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21" name="מלבן עם פינות מעוגלות באותו צד 20"/>
          <p:cNvSpPr/>
          <p:nvPr/>
        </p:nvSpPr>
        <p:spPr>
          <a:xfrm>
            <a:off x="2483768" y="2348880"/>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You have been kicked!</a:t>
            </a:r>
            <a:r>
              <a:rPr lang="he-IL" dirty="0" smtClean="0">
                <a:solidFill>
                  <a:srgbClr val="C00000"/>
                </a:solidFill>
              </a:rPr>
              <a:t> </a:t>
            </a:r>
            <a:endParaRPr lang="he-IL" dirty="0">
              <a:solidFill>
                <a:srgbClr val="C00000"/>
              </a:solidFill>
            </a:endParaRPr>
          </a:p>
        </p:txBody>
      </p:sp>
      <p:sp>
        <p:nvSpPr>
          <p:cNvPr id="22" name="מסגרת משופעת 21"/>
          <p:cNvSpPr/>
          <p:nvPr/>
        </p:nvSpPr>
        <p:spPr>
          <a:xfrm>
            <a:off x="3347864" y="321297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543036" y="1556792"/>
            <a:ext cx="6133410" cy="433965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הרחקת </a:t>
            </a:r>
          </a:p>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משתמש</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rgbClr val="0070C0"/>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1" name="חץ ימינה 30"/>
          <p:cNvSpPr/>
          <p:nvPr/>
        </p:nvSpPr>
        <p:spPr>
          <a:xfrm>
            <a:off x="8100392" y="263691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6" name="מחומש 35"/>
          <p:cNvSpPr/>
          <p:nvPr/>
        </p:nvSpPr>
        <p:spPr>
          <a:xfrm>
            <a:off x="7127776" y="613792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לחצן ימני בעכבר</a:t>
            </a:r>
            <a:endParaRPr lang="he-IL" b="1" dirty="0">
              <a:solidFill>
                <a:schemeClr val="accent5">
                  <a:lumMod val="10000"/>
                </a:schemeClr>
              </a:solidFill>
            </a:endParaRPr>
          </a:p>
        </p:txBody>
      </p:sp>
      <p:sp>
        <p:nvSpPr>
          <p:cNvPr id="37" name="מלבן עם פינה יחידה חתוכה 36"/>
          <p:cNvSpPr/>
          <p:nvPr/>
        </p:nvSpPr>
        <p:spPr>
          <a:xfrm>
            <a:off x="6012160" y="2636912"/>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Ron</a:t>
            </a:r>
            <a:endParaRPr lang="he-IL" dirty="0">
              <a:solidFill>
                <a:srgbClr val="FF0000"/>
              </a:solidFill>
            </a:endParaRPr>
          </a:p>
        </p:txBody>
      </p:sp>
      <p:sp>
        <p:nvSpPr>
          <p:cNvPr id="38" name="מלבן 37"/>
          <p:cNvSpPr/>
          <p:nvPr/>
        </p:nvSpPr>
        <p:spPr>
          <a:xfrm>
            <a:off x="6012160" y="3212976"/>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371703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41" name="מלבן 40"/>
          <p:cNvSpPr/>
          <p:nvPr/>
        </p:nvSpPr>
        <p:spPr>
          <a:xfrm>
            <a:off x="6012160"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71600" y="332656"/>
            <a:ext cx="6912768" cy="652534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מלבן 5"/>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195736" y="47667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191683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accent2">
                  <a:lumMod val="50000"/>
                </a:schemeClr>
              </a:solidFill>
            </a:endParaRPr>
          </a:p>
        </p:txBody>
      </p:sp>
      <p:sp>
        <p:nvSpPr>
          <p:cNvPr id="13" name="מלבן 12"/>
          <p:cNvSpPr/>
          <p:nvPr/>
        </p:nvSpPr>
        <p:spPr>
          <a:xfrm>
            <a:off x="3923928"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2">
                    <a:lumMod val="50000"/>
                  </a:schemeClr>
                </a:solidFill>
              </a:rPr>
              <a:t>comb</a:t>
            </a:r>
            <a:endParaRPr lang="he-IL" dirty="0">
              <a:solidFill>
                <a:schemeClr val="accent2">
                  <a:lumMod val="50000"/>
                </a:schemeClr>
              </a:solidFill>
            </a:endParaRPr>
          </a:p>
        </p:txBody>
      </p:sp>
      <p:sp>
        <p:nvSpPr>
          <p:cNvPr id="14" name="מלבן 13"/>
          <p:cNvSpPr/>
          <p:nvPr/>
        </p:nvSpPr>
        <p:spPr>
          <a:xfrm>
            <a:off x="2051720" y="249289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GENDER</a:t>
            </a:r>
            <a:endParaRPr lang="he-IL" dirty="0"/>
          </a:p>
        </p:txBody>
      </p:sp>
      <p:sp>
        <p:nvSpPr>
          <p:cNvPr id="15" name="מלבן 14"/>
          <p:cNvSpPr/>
          <p:nvPr/>
        </p:nvSpPr>
        <p:spPr>
          <a:xfrm>
            <a:off x="2051720" y="306896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BIRTH DATE</a:t>
            </a:r>
            <a:endParaRPr lang="he-IL" dirty="0"/>
          </a:p>
        </p:txBody>
      </p:sp>
      <p:sp>
        <p:nvSpPr>
          <p:cNvPr id="19" name="מלבן 18"/>
          <p:cNvSpPr/>
          <p:nvPr/>
        </p:nvSpPr>
        <p:spPr>
          <a:xfrm>
            <a:off x="3923928"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979712" y="3645024"/>
            <a:ext cx="1728192"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PROFILE PICTURE</a:t>
            </a:r>
            <a:endParaRPr lang="he-IL" dirty="0"/>
          </a:p>
        </p:txBody>
      </p:sp>
      <p:sp>
        <p:nvSpPr>
          <p:cNvPr id="21" name="מלבן 20"/>
          <p:cNvSpPr/>
          <p:nvPr/>
        </p:nvSpPr>
        <p:spPr>
          <a:xfrm>
            <a:off x="3923928" y="3717032"/>
            <a:ext cx="122413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3779912" y="61653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3" name="מלבן 22"/>
          <p:cNvSpPr/>
          <p:nvPr/>
        </p:nvSpPr>
        <p:spPr>
          <a:xfrm>
            <a:off x="5292080" y="3717032"/>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3923928"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5292080"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4067944" y="2564904"/>
            <a:ext cx="936104" cy="369332"/>
          </a:xfrm>
          <a:prstGeom prst="rect">
            <a:avLst/>
          </a:prstGeom>
          <a:noFill/>
        </p:spPr>
        <p:txBody>
          <a:bodyPr wrap="square" rtlCol="1">
            <a:spAutoFit/>
          </a:bodyPr>
          <a:lstStyle/>
          <a:p>
            <a:r>
              <a:rPr lang="en-US" dirty="0" smtClean="0"/>
              <a:t>MALE</a:t>
            </a:r>
            <a:endParaRPr lang="he-IL" dirty="0"/>
          </a:p>
        </p:txBody>
      </p:sp>
      <p:sp>
        <p:nvSpPr>
          <p:cNvPr id="27" name="TextBox 26"/>
          <p:cNvSpPr txBox="1"/>
          <p:nvPr/>
        </p:nvSpPr>
        <p:spPr>
          <a:xfrm>
            <a:off x="5364088" y="2564904"/>
            <a:ext cx="1224136" cy="369332"/>
          </a:xfrm>
          <a:prstGeom prst="rect">
            <a:avLst/>
          </a:prstGeom>
          <a:noFill/>
        </p:spPr>
        <p:txBody>
          <a:bodyPr wrap="square" rtlCol="1">
            <a:spAutoFit/>
          </a:bodyPr>
          <a:lstStyle/>
          <a:p>
            <a:r>
              <a:rPr lang="en-US" dirty="0" smtClean="0"/>
              <a:t>FEMALE</a:t>
            </a:r>
            <a:endParaRPr lang="he-IL" dirty="0"/>
          </a:p>
        </p:txBody>
      </p:sp>
      <p:sp>
        <p:nvSpPr>
          <p:cNvPr id="29" name="TextBox 28"/>
          <p:cNvSpPr txBox="1"/>
          <p:nvPr/>
        </p:nvSpPr>
        <p:spPr>
          <a:xfrm>
            <a:off x="6804248" y="3717032"/>
            <a:ext cx="792088" cy="253916"/>
          </a:xfrm>
          <a:prstGeom prst="rect">
            <a:avLst/>
          </a:prstGeom>
          <a:noFill/>
        </p:spPr>
        <p:txBody>
          <a:bodyPr wrap="square" rtlCol="1">
            <a:spAutoFit/>
          </a:bodyPr>
          <a:lstStyle/>
          <a:p>
            <a:r>
              <a:rPr lang="en-US" sz="1050" dirty="0" smtClean="0"/>
              <a:t>BROWSE</a:t>
            </a:r>
            <a:endParaRPr lang="he-IL" sz="1050" dirty="0"/>
          </a:p>
        </p:txBody>
      </p:sp>
      <p:sp>
        <p:nvSpPr>
          <p:cNvPr id="30" name="מלבן 29"/>
          <p:cNvSpPr/>
          <p:nvPr/>
        </p:nvSpPr>
        <p:spPr>
          <a:xfrm>
            <a:off x="1979712" y="501317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 ME</a:t>
            </a:r>
            <a:endParaRPr lang="he-IL" dirty="0"/>
          </a:p>
        </p:txBody>
      </p:sp>
      <p:sp>
        <p:nvSpPr>
          <p:cNvPr id="31" name="מלבן 30"/>
          <p:cNvSpPr/>
          <p:nvPr/>
        </p:nvSpPr>
        <p:spPr>
          <a:xfrm>
            <a:off x="3851920" y="501317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4788024"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5652120" y="3140968"/>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3707904" y="3212976"/>
            <a:ext cx="720080" cy="253916"/>
          </a:xfrm>
          <a:prstGeom prst="rect">
            <a:avLst/>
          </a:prstGeom>
          <a:noFill/>
        </p:spPr>
        <p:txBody>
          <a:bodyPr wrap="square" rtlCol="1">
            <a:spAutoFit/>
          </a:bodyPr>
          <a:lstStyle/>
          <a:p>
            <a:r>
              <a:rPr lang="en-US" sz="1050" dirty="0" smtClean="0"/>
              <a:t>DAY</a:t>
            </a:r>
            <a:endParaRPr lang="he-IL" sz="1050" dirty="0"/>
          </a:p>
        </p:txBody>
      </p:sp>
      <p:sp>
        <p:nvSpPr>
          <p:cNvPr id="35" name="TextBox 34"/>
          <p:cNvSpPr txBox="1"/>
          <p:nvPr/>
        </p:nvSpPr>
        <p:spPr>
          <a:xfrm>
            <a:off x="4716016" y="3212976"/>
            <a:ext cx="720080" cy="253916"/>
          </a:xfrm>
          <a:prstGeom prst="rect">
            <a:avLst/>
          </a:prstGeom>
          <a:noFill/>
        </p:spPr>
        <p:txBody>
          <a:bodyPr wrap="square" rtlCol="1">
            <a:spAutoFit/>
          </a:bodyPr>
          <a:lstStyle/>
          <a:p>
            <a:r>
              <a:rPr lang="en-US" sz="1050" dirty="0" smtClean="0"/>
              <a:t>MONTH</a:t>
            </a:r>
            <a:endParaRPr lang="he-IL" sz="1050" dirty="0"/>
          </a:p>
        </p:txBody>
      </p:sp>
      <p:sp>
        <p:nvSpPr>
          <p:cNvPr id="36" name="TextBox 35"/>
          <p:cNvSpPr txBox="1"/>
          <p:nvPr/>
        </p:nvSpPr>
        <p:spPr>
          <a:xfrm>
            <a:off x="5652120" y="3212976"/>
            <a:ext cx="864096" cy="253916"/>
          </a:xfrm>
          <a:prstGeom prst="rect">
            <a:avLst/>
          </a:prstGeom>
          <a:noFill/>
        </p:spPr>
        <p:txBody>
          <a:bodyPr wrap="square" rtlCol="1">
            <a:spAutoFit/>
          </a:bodyPr>
          <a:lstStyle/>
          <a:p>
            <a:pPr algn="l" rtl="0"/>
            <a:r>
              <a:rPr lang="en-US" sz="1050" dirty="0" smtClean="0"/>
              <a:t>YEAR</a:t>
            </a:r>
            <a:endParaRPr lang="he-IL" sz="1050" dirty="0"/>
          </a:p>
        </p:txBody>
      </p:sp>
      <p:sp>
        <p:nvSpPr>
          <p:cNvPr id="37" name="TextBox 36"/>
          <p:cNvSpPr txBox="1"/>
          <p:nvPr/>
        </p:nvSpPr>
        <p:spPr>
          <a:xfrm>
            <a:off x="5076056" y="3717032"/>
            <a:ext cx="1296144" cy="276999"/>
          </a:xfrm>
          <a:prstGeom prst="rect">
            <a:avLst/>
          </a:prstGeom>
          <a:noFill/>
        </p:spPr>
        <p:txBody>
          <a:bodyPr wrap="square" rtlCol="1">
            <a:spAutoFit/>
          </a:bodyPr>
          <a:lstStyle/>
          <a:p>
            <a:r>
              <a:rPr lang="en-US" sz="1200" dirty="0" smtClean="0"/>
              <a:t>DIRECTORY</a:t>
            </a:r>
            <a:endParaRPr lang="he-IL" sz="1200" dirty="0"/>
          </a:p>
        </p:txBody>
      </p:sp>
      <p:pic>
        <p:nvPicPr>
          <p:cNvPr id="32770" name="Picture 2" descr="http://www.rummywinner.com/RO/index_files/RummikubGroupSet.jpg"/>
          <p:cNvPicPr>
            <a:picLocks noChangeAspect="1" noChangeArrowheads="1"/>
          </p:cNvPicPr>
          <p:nvPr/>
        </p:nvPicPr>
        <p:blipFill>
          <a:blip r:embed="rId2" cstate="print"/>
          <a:srcRect/>
          <a:stretch>
            <a:fillRect/>
          </a:stretch>
        </p:blipFill>
        <p:spPr bwMode="auto">
          <a:xfrm>
            <a:off x="3923929" y="3717032"/>
            <a:ext cx="1296144" cy="1152128"/>
          </a:xfrm>
          <a:prstGeom prst="rect">
            <a:avLst/>
          </a:prstGeom>
          <a:noFill/>
        </p:spPr>
      </p:pic>
      <p:sp>
        <p:nvSpPr>
          <p:cNvPr id="38" name="אליפסה 37"/>
          <p:cNvSpPr/>
          <p:nvPr/>
        </p:nvSpPr>
        <p:spPr>
          <a:xfrm>
            <a:off x="3995936" y="270892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1043608" y="576064"/>
            <a:ext cx="100811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42" name="TextBox 41"/>
          <p:cNvSpPr txBox="1"/>
          <p:nvPr/>
        </p:nvSpPr>
        <p:spPr>
          <a:xfrm>
            <a:off x="5868144" y="1988840"/>
            <a:ext cx="1512168" cy="253916"/>
          </a:xfrm>
          <a:prstGeom prst="rect">
            <a:avLst/>
          </a:prstGeom>
          <a:noFill/>
        </p:spPr>
        <p:txBody>
          <a:bodyPr wrap="square" rtlCol="1">
            <a:spAutoFit/>
          </a:bodyPr>
          <a:lstStyle/>
          <a:p>
            <a:pPr algn="l" rtl="0"/>
            <a:r>
              <a:rPr lang="en-US" sz="1050" dirty="0" smtClean="0">
                <a:solidFill>
                  <a:srgbClr val="FF0000"/>
                </a:solidFill>
              </a:rPr>
              <a:t>Password too short</a:t>
            </a:r>
            <a:endParaRPr lang="he-IL" sz="1050" dirty="0">
              <a:solidFill>
                <a:srgbClr val="FF0000"/>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Danny</a:t>
                      </a:r>
                      <a:endParaRPr lang="he-IL" dirty="0"/>
                    </a:p>
                  </a:txBody>
                  <a:tcPr/>
                </a:tc>
              </a:tr>
              <a:tr h="444589">
                <a:tc>
                  <a:txBody>
                    <a:bodyPr/>
                    <a:lstStyle/>
                    <a:p>
                      <a:pPr rtl="1"/>
                      <a:r>
                        <a:rPr lang="en-US" dirty="0" smtClean="0"/>
                        <a:t>Danny</a:t>
                      </a:r>
                      <a:endParaRPr lang="he-IL" dirty="0"/>
                    </a:p>
                  </a:txBody>
                  <a:tcPr>
                    <a:solidFill>
                      <a:srgbClr val="0070C0"/>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6" name="מחומש 35"/>
          <p:cNvSpPr/>
          <p:nvPr/>
        </p:nvSpPr>
        <p:spPr>
          <a:xfrm>
            <a:off x="7127776" y="613792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37" name="מלבן עם פינה יחידה חתוכה 36"/>
          <p:cNvSpPr/>
          <p:nvPr/>
        </p:nvSpPr>
        <p:spPr>
          <a:xfrm>
            <a:off x="6012160" y="2636912"/>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Ron</a:t>
            </a:r>
            <a:endParaRPr lang="he-IL" dirty="0">
              <a:solidFill>
                <a:srgbClr val="FF0000"/>
              </a:solidFill>
            </a:endParaRPr>
          </a:p>
        </p:txBody>
      </p:sp>
      <p:sp>
        <p:nvSpPr>
          <p:cNvPr id="38" name="מלבן 37"/>
          <p:cNvSpPr/>
          <p:nvPr/>
        </p:nvSpPr>
        <p:spPr>
          <a:xfrm>
            <a:off x="6012160" y="3212976"/>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371703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33" name="מלבן 32"/>
          <p:cNvSpPr/>
          <p:nvPr/>
        </p:nvSpPr>
        <p:spPr>
          <a:xfrm>
            <a:off x="6012160" y="422108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
        <p:nvSpPr>
          <p:cNvPr id="31" name="חץ ימינה 30"/>
          <p:cNvSpPr/>
          <p:nvPr/>
        </p:nvSpPr>
        <p:spPr>
          <a:xfrm>
            <a:off x="7596336" y="429309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הסבר אליפטי 30"/>
          <p:cNvSpPr/>
          <p:nvPr/>
        </p:nvSpPr>
        <p:spPr>
          <a:xfrm>
            <a:off x="5796136" y="3140968"/>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en-US" dirty="0" smtClean="0"/>
              <a:t>Danny</a:t>
            </a:r>
            <a:endParaRPr lang="he-IL" dirty="0" smtClean="0"/>
          </a:p>
          <a:p>
            <a:pPr algn="ctr"/>
            <a:r>
              <a:rPr lang="he-IL" dirty="0" smtClean="0"/>
              <a:t>הורחק מהחדר.</a:t>
            </a:r>
            <a:endParaRPr lang="he-IL"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0" y="54868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760743"/>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3068960"/>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21" name="מלבן עם פינות מעוגלות באותו צד 20"/>
          <p:cNvSpPr/>
          <p:nvPr/>
        </p:nvSpPr>
        <p:spPr>
          <a:xfrm>
            <a:off x="2483768" y="2348880"/>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You have been banned!</a:t>
            </a:r>
            <a:r>
              <a:rPr lang="he-IL" dirty="0" smtClean="0">
                <a:solidFill>
                  <a:srgbClr val="C00000"/>
                </a:solidFill>
              </a:rPr>
              <a:t> </a:t>
            </a:r>
            <a:endParaRPr lang="he-IL" dirty="0">
              <a:solidFill>
                <a:srgbClr val="C00000"/>
              </a:solidFill>
            </a:endParaRPr>
          </a:p>
        </p:txBody>
      </p:sp>
      <p:sp>
        <p:nvSpPr>
          <p:cNvPr id="22" name="מסגרת משופעת 21"/>
          <p:cNvSpPr/>
          <p:nvPr/>
        </p:nvSpPr>
        <p:spPr>
          <a:xfrm>
            <a:off x="3347864" y="321297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a:scene3d>
            <a:camera prst="orthographicFront"/>
            <a:lightRig rig="threePt" dir="t"/>
          </a:scene3d>
          <a:sp3d>
            <a:bevelT prst="relaxedInset"/>
          </a:sp3d>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חץ ימינה 21"/>
          <p:cNvSpPr/>
          <p:nvPr/>
        </p:nvSpPr>
        <p:spPr>
          <a:xfrm>
            <a:off x="5292080"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חומש 23"/>
          <p:cNvSpPr/>
          <p:nvPr/>
        </p:nvSpPr>
        <p:spPr>
          <a:xfrm>
            <a:off x="7127776" y="5661248"/>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העכבר</a:t>
            </a:r>
            <a:endParaRPr lang="he-IL" b="1" dirty="0">
              <a:solidFill>
                <a:schemeClr val="accent5">
                  <a:lumMod val="10000"/>
                </a:schemeClr>
              </a:solidFill>
            </a:endParaRPr>
          </a:p>
        </p:txBody>
      </p:sp>
      <p:sp>
        <p:nvSpPr>
          <p:cNvPr id="19" name="הסבר אליפטי 18"/>
          <p:cNvSpPr/>
          <p:nvPr/>
        </p:nvSpPr>
        <p:spPr>
          <a:xfrm>
            <a:off x="3491880" y="1988840"/>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ניסיון כניסה נוסף לחדר מצד </a:t>
            </a:r>
            <a:r>
              <a:rPr lang="en-US" dirty="0" smtClean="0"/>
              <a:t>Danny</a:t>
            </a:r>
            <a:endParaRPr lang="he-IL"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81605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r>
              <a:tr h="297230">
                <a:tc>
                  <a:txBody>
                    <a:bodyPr/>
                    <a:lstStyle/>
                    <a:p>
                      <a:pPr algn="l" rtl="1"/>
                      <a:r>
                        <a:rPr lang="en-US" dirty="0" err="1" smtClean="0"/>
                        <a:t>BestEva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Ron</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rtl="1"/>
                      <a:r>
                        <a:rPr lang="en-US" dirty="0" smtClean="0"/>
                        <a:t>Joker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97230">
                <a:tc>
                  <a:txBody>
                    <a:bodyPr/>
                    <a:lstStyle/>
                    <a:p>
                      <a:pPr algn="l" rtl="1"/>
                      <a:r>
                        <a:rPr lang="en-US" dirty="0" smtClean="0"/>
                        <a:t>Poll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err="1" smtClean="0"/>
                        <a:t>Pok</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1</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50912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חץ ימינה 23"/>
          <p:cNvSpPr/>
          <p:nvPr/>
        </p:nvSpPr>
        <p:spPr>
          <a:xfrm>
            <a:off x="5580112" y="47251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עם פינות מעוגלות באותו צד 18"/>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20" name="מסגרת משופעת 19"/>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22" name="הסבר אליפטי 21"/>
          <p:cNvSpPr/>
          <p:nvPr/>
        </p:nvSpPr>
        <p:spPr>
          <a:xfrm>
            <a:off x="1763688" y="436510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הודעה מתאימה</a:t>
            </a:r>
            <a:endParaRPr lang="he-IL"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1824639"/>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132856"/>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7" name="מלבן עם פינה יחידה חתוכה 36"/>
          <p:cNvSpPr/>
          <p:nvPr/>
        </p:nvSpPr>
        <p:spPr>
          <a:xfrm>
            <a:off x="6012160" y="1700808"/>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Ela</a:t>
            </a:r>
            <a:endParaRPr lang="he-IL" dirty="0">
              <a:solidFill>
                <a:srgbClr val="FF0000"/>
              </a:solidFill>
            </a:endParaRPr>
          </a:p>
        </p:txBody>
      </p:sp>
      <p:sp>
        <p:nvSpPr>
          <p:cNvPr id="38" name="מלבן 37"/>
          <p:cNvSpPr/>
          <p:nvPr/>
        </p:nvSpPr>
        <p:spPr>
          <a:xfrm>
            <a:off x="6012160" y="227687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278092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41" name="מלבן 40"/>
          <p:cNvSpPr/>
          <p:nvPr/>
        </p:nvSpPr>
        <p:spPr>
          <a:xfrm>
            <a:off x="6012160" y="3284984"/>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
        <p:nvSpPr>
          <p:cNvPr id="28" name="חץ ימינה 27"/>
          <p:cNvSpPr/>
          <p:nvPr/>
        </p:nvSpPr>
        <p:spPr>
          <a:xfrm>
            <a:off x="7596336" y="29249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הסבר אליפטי 32"/>
          <p:cNvSpPr/>
          <p:nvPr/>
        </p:nvSpPr>
        <p:spPr>
          <a:xfrm>
            <a:off x="3419872" y="3284984"/>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פותח החדר לא יוכל לעשות </a:t>
            </a:r>
            <a:r>
              <a:rPr lang="en-US" dirty="0" smtClean="0"/>
              <a:t>KICK/BAN</a:t>
            </a:r>
          </a:p>
          <a:p>
            <a:pPr algn="ctr"/>
            <a:r>
              <a:rPr lang="he-IL" dirty="0" smtClean="0"/>
              <a:t>לעצמו.</a:t>
            </a:r>
            <a:endParaRPr lang="he-IL" dirty="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1824639"/>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132856"/>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7" name="מלבן עם פינה יחידה חתוכה 36"/>
          <p:cNvSpPr/>
          <p:nvPr/>
        </p:nvSpPr>
        <p:spPr>
          <a:xfrm>
            <a:off x="6012160" y="1700808"/>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Ela</a:t>
            </a:r>
            <a:endParaRPr lang="he-IL" dirty="0">
              <a:solidFill>
                <a:srgbClr val="FF0000"/>
              </a:solidFill>
            </a:endParaRPr>
          </a:p>
        </p:txBody>
      </p:sp>
      <p:sp>
        <p:nvSpPr>
          <p:cNvPr id="38" name="מלבן 37"/>
          <p:cNvSpPr/>
          <p:nvPr/>
        </p:nvSpPr>
        <p:spPr>
          <a:xfrm>
            <a:off x="6012160" y="227687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0" name="מלבן 39"/>
          <p:cNvSpPr/>
          <p:nvPr/>
        </p:nvSpPr>
        <p:spPr>
          <a:xfrm>
            <a:off x="6012160" y="278092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Kick</a:t>
            </a:r>
            <a:endParaRPr lang="he-IL" dirty="0">
              <a:solidFill>
                <a:srgbClr val="FF0000"/>
              </a:solidFill>
            </a:endParaRPr>
          </a:p>
        </p:txBody>
      </p:sp>
      <p:sp>
        <p:nvSpPr>
          <p:cNvPr id="41" name="מלבן 40"/>
          <p:cNvSpPr/>
          <p:nvPr/>
        </p:nvSpPr>
        <p:spPr>
          <a:xfrm>
            <a:off x="6012160" y="3284984"/>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Ban</a:t>
            </a:r>
            <a:endParaRPr lang="he-IL" dirty="0">
              <a:solidFill>
                <a:srgbClr val="FF0000"/>
              </a:solidFill>
            </a:endParaRPr>
          </a:p>
        </p:txBody>
      </p:sp>
      <p:sp>
        <p:nvSpPr>
          <p:cNvPr id="28" name="חץ ימינה 27"/>
          <p:cNvSpPr/>
          <p:nvPr/>
        </p:nvSpPr>
        <p:spPr>
          <a:xfrm>
            <a:off x="7596336" y="292494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עם פינות מעוגלות באותו צד 30"/>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39" name="מסגרת משופעת 38"/>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8" name="מלבן 37"/>
          <p:cNvSpPr/>
          <p:nvPr/>
        </p:nvSpPr>
        <p:spPr>
          <a:xfrm>
            <a:off x="6084168" y="1268760"/>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1" name="חץ ימינה 30"/>
          <p:cNvSpPr/>
          <p:nvPr/>
        </p:nvSpPr>
        <p:spPr>
          <a:xfrm>
            <a:off x="8100392" y="15567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הסבר אליפטי 35"/>
          <p:cNvSpPr/>
          <p:nvPr/>
        </p:nvSpPr>
        <p:spPr>
          <a:xfrm>
            <a:off x="3923928" y="1916832"/>
            <a:ext cx="2736304"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רק אפשרות </a:t>
            </a:r>
            <a:r>
              <a:rPr lang="en-US" dirty="0" smtClean="0"/>
              <a:t>IGNORE</a:t>
            </a:r>
            <a:endParaRPr lang="he-IL"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אם האדמיניסטראטור יוצא מהחדר, החדר נסגר. כל המשתמשים יוצאו מהחדר ותינתן על כך הודעה.</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251520" y="188640"/>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251520" y="1268760"/>
            <a:ext cx="2736304" cy="1224136"/>
          </a:xfrm>
          <a:prstGeom prst="wedgeEllipseCallout">
            <a:avLst>
              <a:gd name="adj1" fmla="val -42355"/>
              <a:gd name="adj2" fmla="val -114544"/>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פותח החדר יוצא מחדרו.</a:t>
            </a:r>
            <a:endParaRPr lang="he-I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971600" y="332656"/>
            <a:ext cx="6912768" cy="652534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6" name="מלבן 5"/>
          <p:cNvSpPr/>
          <p:nvPr/>
        </p:nvSpPr>
        <p:spPr>
          <a:xfrm>
            <a:off x="2051720"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195736" y="47667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191683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141277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accent2">
                  <a:lumMod val="50000"/>
                </a:schemeClr>
              </a:solidFill>
            </a:endParaRPr>
          </a:p>
        </p:txBody>
      </p:sp>
      <p:sp>
        <p:nvSpPr>
          <p:cNvPr id="13" name="מלבן 12"/>
          <p:cNvSpPr/>
          <p:nvPr/>
        </p:nvSpPr>
        <p:spPr>
          <a:xfrm>
            <a:off x="3923928" y="1988840"/>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2051720" y="249289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GENDER</a:t>
            </a:r>
            <a:endParaRPr lang="he-IL" dirty="0"/>
          </a:p>
        </p:txBody>
      </p:sp>
      <p:sp>
        <p:nvSpPr>
          <p:cNvPr id="15" name="מלבן 14"/>
          <p:cNvSpPr/>
          <p:nvPr/>
        </p:nvSpPr>
        <p:spPr>
          <a:xfrm>
            <a:off x="2051720" y="306896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BIRTH DATE</a:t>
            </a:r>
            <a:endParaRPr lang="he-IL" dirty="0"/>
          </a:p>
        </p:txBody>
      </p:sp>
      <p:sp>
        <p:nvSpPr>
          <p:cNvPr id="19" name="מלבן 18"/>
          <p:cNvSpPr/>
          <p:nvPr/>
        </p:nvSpPr>
        <p:spPr>
          <a:xfrm>
            <a:off x="3923928"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979712" y="3645024"/>
            <a:ext cx="1728192" cy="72008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PROFILE PICTURE</a:t>
            </a:r>
            <a:endParaRPr lang="he-IL" dirty="0"/>
          </a:p>
        </p:txBody>
      </p:sp>
      <p:sp>
        <p:nvSpPr>
          <p:cNvPr id="21" name="מלבן 20"/>
          <p:cNvSpPr/>
          <p:nvPr/>
        </p:nvSpPr>
        <p:spPr>
          <a:xfrm>
            <a:off x="3923928" y="3717032"/>
            <a:ext cx="1224136"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3779912" y="61653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3" name="מלבן 22"/>
          <p:cNvSpPr/>
          <p:nvPr/>
        </p:nvSpPr>
        <p:spPr>
          <a:xfrm>
            <a:off x="5292080" y="3717032"/>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אליפסה 23"/>
          <p:cNvSpPr/>
          <p:nvPr/>
        </p:nvSpPr>
        <p:spPr>
          <a:xfrm>
            <a:off x="3923928"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אליפסה 24"/>
          <p:cNvSpPr/>
          <p:nvPr/>
        </p:nvSpPr>
        <p:spPr>
          <a:xfrm>
            <a:off x="5292080" y="263691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TextBox 25"/>
          <p:cNvSpPr txBox="1"/>
          <p:nvPr/>
        </p:nvSpPr>
        <p:spPr>
          <a:xfrm>
            <a:off x="4067944" y="2564904"/>
            <a:ext cx="936104" cy="369332"/>
          </a:xfrm>
          <a:prstGeom prst="rect">
            <a:avLst/>
          </a:prstGeom>
          <a:noFill/>
        </p:spPr>
        <p:txBody>
          <a:bodyPr wrap="square" rtlCol="1">
            <a:spAutoFit/>
          </a:bodyPr>
          <a:lstStyle/>
          <a:p>
            <a:r>
              <a:rPr lang="en-US" dirty="0" smtClean="0"/>
              <a:t>MALE</a:t>
            </a:r>
            <a:endParaRPr lang="he-IL" dirty="0"/>
          </a:p>
        </p:txBody>
      </p:sp>
      <p:sp>
        <p:nvSpPr>
          <p:cNvPr id="27" name="TextBox 26"/>
          <p:cNvSpPr txBox="1"/>
          <p:nvPr/>
        </p:nvSpPr>
        <p:spPr>
          <a:xfrm>
            <a:off x="5364088" y="2564904"/>
            <a:ext cx="1224136" cy="369332"/>
          </a:xfrm>
          <a:prstGeom prst="rect">
            <a:avLst/>
          </a:prstGeom>
          <a:noFill/>
        </p:spPr>
        <p:txBody>
          <a:bodyPr wrap="square" rtlCol="1">
            <a:spAutoFit/>
          </a:bodyPr>
          <a:lstStyle/>
          <a:p>
            <a:r>
              <a:rPr lang="en-US" dirty="0" smtClean="0"/>
              <a:t>FEMALE</a:t>
            </a:r>
            <a:endParaRPr lang="he-IL" dirty="0"/>
          </a:p>
        </p:txBody>
      </p:sp>
      <p:sp>
        <p:nvSpPr>
          <p:cNvPr id="29" name="TextBox 28"/>
          <p:cNvSpPr txBox="1"/>
          <p:nvPr/>
        </p:nvSpPr>
        <p:spPr>
          <a:xfrm>
            <a:off x="6804248" y="3717032"/>
            <a:ext cx="792088" cy="253916"/>
          </a:xfrm>
          <a:prstGeom prst="rect">
            <a:avLst/>
          </a:prstGeom>
          <a:noFill/>
        </p:spPr>
        <p:txBody>
          <a:bodyPr wrap="square" rtlCol="1">
            <a:spAutoFit/>
          </a:bodyPr>
          <a:lstStyle/>
          <a:p>
            <a:r>
              <a:rPr lang="en-US" sz="1050" dirty="0" smtClean="0"/>
              <a:t>BROWSE</a:t>
            </a:r>
            <a:endParaRPr lang="he-IL" sz="1050" dirty="0"/>
          </a:p>
        </p:txBody>
      </p:sp>
      <p:sp>
        <p:nvSpPr>
          <p:cNvPr id="30" name="מלבן 29"/>
          <p:cNvSpPr/>
          <p:nvPr/>
        </p:nvSpPr>
        <p:spPr>
          <a:xfrm>
            <a:off x="1979712" y="501317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 ME</a:t>
            </a:r>
            <a:endParaRPr lang="he-IL" dirty="0"/>
          </a:p>
        </p:txBody>
      </p:sp>
      <p:sp>
        <p:nvSpPr>
          <p:cNvPr id="31" name="מלבן 30"/>
          <p:cNvSpPr/>
          <p:nvPr/>
        </p:nvSpPr>
        <p:spPr>
          <a:xfrm>
            <a:off x="3851920" y="5013176"/>
            <a:ext cx="19442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מלבן 31"/>
          <p:cNvSpPr/>
          <p:nvPr/>
        </p:nvSpPr>
        <p:spPr>
          <a:xfrm>
            <a:off x="4788024" y="3140968"/>
            <a:ext cx="64807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מלבן 32"/>
          <p:cNvSpPr/>
          <p:nvPr/>
        </p:nvSpPr>
        <p:spPr>
          <a:xfrm>
            <a:off x="5652120" y="3140968"/>
            <a:ext cx="93610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TextBox 33"/>
          <p:cNvSpPr txBox="1"/>
          <p:nvPr/>
        </p:nvSpPr>
        <p:spPr>
          <a:xfrm>
            <a:off x="3707904" y="3212976"/>
            <a:ext cx="720080" cy="253916"/>
          </a:xfrm>
          <a:prstGeom prst="rect">
            <a:avLst/>
          </a:prstGeom>
          <a:noFill/>
        </p:spPr>
        <p:txBody>
          <a:bodyPr wrap="square" rtlCol="1">
            <a:spAutoFit/>
          </a:bodyPr>
          <a:lstStyle/>
          <a:p>
            <a:r>
              <a:rPr lang="en-US" sz="1050" dirty="0" smtClean="0"/>
              <a:t>DAY</a:t>
            </a:r>
            <a:endParaRPr lang="he-IL" sz="1050" dirty="0"/>
          </a:p>
        </p:txBody>
      </p:sp>
      <p:sp>
        <p:nvSpPr>
          <p:cNvPr id="35" name="TextBox 34"/>
          <p:cNvSpPr txBox="1"/>
          <p:nvPr/>
        </p:nvSpPr>
        <p:spPr>
          <a:xfrm>
            <a:off x="4716016" y="3212976"/>
            <a:ext cx="720080" cy="253916"/>
          </a:xfrm>
          <a:prstGeom prst="rect">
            <a:avLst/>
          </a:prstGeom>
          <a:noFill/>
        </p:spPr>
        <p:txBody>
          <a:bodyPr wrap="square" rtlCol="1">
            <a:spAutoFit/>
          </a:bodyPr>
          <a:lstStyle/>
          <a:p>
            <a:r>
              <a:rPr lang="en-US" sz="1050" dirty="0" smtClean="0"/>
              <a:t>MONTH</a:t>
            </a:r>
            <a:endParaRPr lang="he-IL" sz="1050" dirty="0"/>
          </a:p>
        </p:txBody>
      </p:sp>
      <p:sp>
        <p:nvSpPr>
          <p:cNvPr id="36" name="TextBox 35"/>
          <p:cNvSpPr txBox="1"/>
          <p:nvPr/>
        </p:nvSpPr>
        <p:spPr>
          <a:xfrm>
            <a:off x="5652120" y="3212976"/>
            <a:ext cx="864096" cy="253916"/>
          </a:xfrm>
          <a:prstGeom prst="rect">
            <a:avLst/>
          </a:prstGeom>
          <a:noFill/>
        </p:spPr>
        <p:txBody>
          <a:bodyPr wrap="square" rtlCol="1">
            <a:spAutoFit/>
          </a:bodyPr>
          <a:lstStyle/>
          <a:p>
            <a:pPr algn="l" rtl="0"/>
            <a:r>
              <a:rPr lang="en-US" sz="1050" dirty="0" smtClean="0"/>
              <a:t>YEAR</a:t>
            </a:r>
            <a:endParaRPr lang="he-IL" sz="1050" dirty="0"/>
          </a:p>
        </p:txBody>
      </p:sp>
      <p:sp>
        <p:nvSpPr>
          <p:cNvPr id="37" name="TextBox 36"/>
          <p:cNvSpPr txBox="1"/>
          <p:nvPr/>
        </p:nvSpPr>
        <p:spPr>
          <a:xfrm>
            <a:off x="5436096" y="3717032"/>
            <a:ext cx="1296144" cy="276999"/>
          </a:xfrm>
          <a:prstGeom prst="rect">
            <a:avLst/>
          </a:prstGeom>
          <a:noFill/>
        </p:spPr>
        <p:txBody>
          <a:bodyPr wrap="square" rtlCol="1">
            <a:spAutoFit/>
          </a:bodyPr>
          <a:lstStyle/>
          <a:p>
            <a:r>
              <a:rPr lang="en-US" sz="1200" dirty="0" smtClean="0"/>
              <a:t>D:\docs\aps.jpg</a:t>
            </a:r>
            <a:endParaRPr lang="he-IL" sz="1200" dirty="0"/>
          </a:p>
        </p:txBody>
      </p:sp>
      <p:sp>
        <p:nvSpPr>
          <p:cNvPr id="38" name="אליפסה 37"/>
          <p:cNvSpPr/>
          <p:nvPr/>
        </p:nvSpPr>
        <p:spPr>
          <a:xfrm>
            <a:off x="3995936" y="270892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מלבן 38"/>
          <p:cNvSpPr/>
          <p:nvPr/>
        </p:nvSpPr>
        <p:spPr>
          <a:xfrm>
            <a:off x="1043608" y="576064"/>
            <a:ext cx="1008112"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42" name="TextBox 41"/>
          <p:cNvSpPr txBox="1"/>
          <p:nvPr/>
        </p:nvSpPr>
        <p:spPr>
          <a:xfrm>
            <a:off x="5292080" y="4365104"/>
            <a:ext cx="1512168" cy="253916"/>
          </a:xfrm>
          <a:prstGeom prst="rect">
            <a:avLst/>
          </a:prstGeom>
          <a:noFill/>
        </p:spPr>
        <p:txBody>
          <a:bodyPr wrap="square" rtlCol="1">
            <a:spAutoFit/>
          </a:bodyPr>
          <a:lstStyle/>
          <a:p>
            <a:pPr algn="l" rtl="0"/>
            <a:r>
              <a:rPr lang="en-US" sz="1050" dirty="0" smtClean="0">
                <a:solidFill>
                  <a:srgbClr val="FF0000"/>
                </a:solidFill>
              </a:rPr>
              <a:t>Couldn’t find picture</a:t>
            </a:r>
            <a:endParaRPr lang="he-IL" sz="1050" dirty="0">
              <a:solidFill>
                <a:srgbClr val="FF0000"/>
              </a:solidFill>
            </a:endParaRPr>
          </a:p>
        </p:txBody>
      </p:sp>
      <p:sp>
        <p:nvSpPr>
          <p:cNvPr id="40" name="כפל 39"/>
          <p:cNvSpPr/>
          <p:nvPr/>
        </p:nvSpPr>
        <p:spPr>
          <a:xfrm>
            <a:off x="3779912" y="3645024"/>
            <a:ext cx="1512168" cy="136815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256481" y="0"/>
            <a:ext cx="294824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Ron</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21" name="מלבן עם פינות מעוגלות באותו צד 20"/>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Room is closed!</a:t>
            </a:r>
            <a:r>
              <a:rPr lang="he-IL" dirty="0" smtClean="0">
                <a:solidFill>
                  <a:srgbClr val="C00000"/>
                </a:solidFill>
              </a:rPr>
              <a:t> </a:t>
            </a:r>
            <a:endParaRPr lang="he-IL" dirty="0">
              <a:solidFill>
                <a:srgbClr val="C00000"/>
              </a:solidFill>
            </a:endParaRPr>
          </a:p>
        </p:txBody>
      </p:sp>
      <p:sp>
        <p:nvSpPr>
          <p:cNvPr id="22" name="מסגרת משופעת 21"/>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23" name="הסבר אליפטי 22"/>
          <p:cNvSpPr/>
          <p:nvPr/>
        </p:nvSpPr>
        <p:spPr>
          <a:xfrm>
            <a:off x="395536" y="4293096"/>
            <a:ext cx="3240360" cy="1224136"/>
          </a:xfrm>
          <a:prstGeom prst="wedgeEllipseCallout">
            <a:avLst>
              <a:gd name="adj1" fmla="val 54242"/>
              <a:gd name="adj2" fmla="val -7836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ייודע לכל המשתמשים (לדוגמא </a:t>
            </a:r>
            <a:r>
              <a:rPr lang="en-US" dirty="0" smtClean="0"/>
              <a:t>RON</a:t>
            </a:r>
            <a:r>
              <a:rPr lang="he-IL" dirty="0" smtClean="0"/>
              <a:t> שהחדר נסגר)</a:t>
            </a:r>
            <a:endParaRPr lang="he-IL"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כאשר ילחץ האדמיניסטראטור על </a:t>
            </a:r>
            <a:r>
              <a:rPr lang="en-US" dirty="0" smtClean="0"/>
              <a:t>START</a:t>
            </a:r>
            <a:r>
              <a:rPr lang="he-IL" dirty="0" smtClean="0"/>
              <a:t> </a:t>
            </a:r>
            <a:r>
              <a:rPr lang="en-US" dirty="0" smtClean="0"/>
              <a:t>GAME</a:t>
            </a:r>
            <a:r>
              <a:rPr lang="he-IL" dirty="0" smtClean="0"/>
              <a:t> יתחיל המשחק, תעודכן העמודה של </a:t>
            </a:r>
            <a:r>
              <a:rPr lang="en-US" dirty="0" smtClean="0"/>
              <a:t>AVAILABLE</a:t>
            </a:r>
            <a:r>
              <a:rPr lang="he-IL" dirty="0" smtClean="0"/>
              <a:t> ברשומה של החדר ברשימת החדרים ל-</a:t>
            </a:r>
            <a:r>
              <a:rPr lang="en-US" dirty="0" smtClean="0"/>
              <a:t>NO</a:t>
            </a:r>
            <a:r>
              <a:rPr lang="he-IL" dirty="0" smtClean="0"/>
              <a:t> ולא תינתן אפשרות למשתמשים נוספים להיכנס.</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8855968" y="3789040"/>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5652120" y="3717032"/>
            <a:ext cx="2448272" cy="1080120"/>
          </a:xfrm>
          <a:prstGeom prst="wedgeEllipseCallout">
            <a:avLst>
              <a:gd name="adj1" fmla="val 45765"/>
              <a:gd name="adj2" fmla="val -52374"/>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התחלת המשחק</a:t>
            </a:r>
            <a:endParaRPr lang="he-IL"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חדר המשחק-</a:t>
            </a:r>
            <a:r>
              <a:rPr lang="en-US" dirty="0" smtClean="0">
                <a:solidFill>
                  <a:schemeClr val="accent3">
                    <a:lumMod val="50000"/>
                  </a:schemeClr>
                </a:solidFill>
              </a:rPr>
              <a:t> PLAY ROOM</a:t>
            </a:r>
            <a:br>
              <a:rPr lang="en-US" dirty="0" smtClean="0">
                <a:solidFill>
                  <a:schemeClr val="accent3">
                    <a:lumMod val="50000"/>
                  </a:schemeClr>
                </a:solidFill>
              </a:rPr>
            </a:br>
            <a:r>
              <a:rPr lang="he-IL" dirty="0" smtClean="0">
                <a:solidFill>
                  <a:schemeClr val="accent3">
                    <a:lumMod val="50000"/>
                  </a:schemeClr>
                </a:solidFill>
              </a:rPr>
              <a:t>אפשרויות אדמיניסטרטיביות</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endParaRPr lang="he-IL" dirty="0" smtClean="0"/>
          </a:p>
          <a:p>
            <a:endParaRPr lang="he-IL" dirty="0" smtClean="0"/>
          </a:p>
          <a:p>
            <a:endParaRPr lang="he-IL" dirty="0" smtClean="0"/>
          </a:p>
          <a:p>
            <a:r>
              <a:rPr lang="he-IL" dirty="0" smtClean="0"/>
              <a:t>לא ניתן להצטרף למשחק לאחר שהחל.</a:t>
            </a:r>
          </a:p>
        </p:txBody>
      </p:sp>
      <p:graphicFrame>
        <p:nvGraphicFramePr>
          <p:cNvPr id="4" name="טבלה 3"/>
          <p:cNvGraphicFramePr>
            <a:graphicFrameLocks noGrp="1"/>
          </p:cNvGraphicFramePr>
          <p:nvPr/>
        </p:nvGraphicFramePr>
        <p:xfrm>
          <a:off x="323528" y="2852936"/>
          <a:ext cx="8496944" cy="1570499"/>
        </p:xfrm>
        <a:graphic>
          <a:graphicData uri="http://schemas.openxmlformats.org/drawingml/2006/table">
            <a:tbl>
              <a:tblPr rtl="1" firstRow="1" bandRow="1">
                <a:effectLst>
                  <a:reflection blurRad="6350" stA="50000" endA="300" endPos="38500" dist="50800" dir="5400000" sy="-100000" algn="bl" rotWithShape="0"/>
                </a:effectLst>
                <a:tableStyleId>{AF606853-7671-496A-8E4F-DF71F8EC918B}</a:tableStyleId>
              </a:tblPr>
              <a:tblGrid>
                <a:gridCol w="1126524"/>
                <a:gridCol w="1118149"/>
                <a:gridCol w="1131076"/>
                <a:gridCol w="1412385"/>
                <a:gridCol w="1236270"/>
                <a:gridCol w="1236270"/>
                <a:gridCol w="1236270"/>
              </a:tblGrid>
              <a:tr h="936983">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Saved</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Available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Players</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Time</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effectLst/>
                        </a:rPr>
                        <a:t>Restrictions</a:t>
                      </a:r>
                      <a:endParaRPr lang="he-IL"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516">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effectLst>
                            <a:glow rad="139700">
                              <a:srgbClr val="00B050">
                                <a:alpha val="40000"/>
                              </a:srgbClr>
                            </a:glow>
                          </a:effectLst>
                        </a:rPr>
                        <a:t>No</a:t>
                      </a:r>
                      <a:endParaRPr lang="he-IL" dirty="0">
                        <a:effectLst>
                          <a:glow rad="139700">
                            <a:srgbClr val="00B050">
                              <a:alpha val="40000"/>
                            </a:srgbClr>
                          </a:glo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Ela</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Danny</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Ron</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Start Game</a:t>
            </a:r>
            <a:endParaRPr lang="he-IL" dirty="0"/>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8855968" y="3789040"/>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הסבר אליפטי 22"/>
          <p:cNvSpPr/>
          <p:nvPr/>
        </p:nvSpPr>
        <p:spPr>
          <a:xfrm>
            <a:off x="5652120" y="3717032"/>
            <a:ext cx="2448272" cy="1080120"/>
          </a:xfrm>
          <a:prstGeom prst="wedgeEllipseCallout">
            <a:avLst>
              <a:gd name="adj1" fmla="val 45765"/>
              <a:gd name="adj2" fmla="val -52374"/>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התחלת המשחק</a:t>
            </a:r>
            <a:endParaRPr lang="he-IL" dirty="0"/>
          </a:p>
        </p:txBody>
      </p:sp>
      <p:sp>
        <p:nvSpPr>
          <p:cNvPr id="36" name="מלבן 35"/>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38" name="מלבן מעוגל 37"/>
          <p:cNvSpPr/>
          <p:nvPr/>
        </p:nvSpPr>
        <p:spPr>
          <a:xfrm rot="1238481">
            <a:off x="2876827" y="4303315"/>
            <a:ext cx="479996" cy="2317429"/>
          </a:xfrm>
          <a:prstGeom prst="roundRect">
            <a:avLst>
              <a:gd name="adj" fmla="val 30321"/>
            </a:avLst>
          </a:prstGeom>
          <a:solidFill>
            <a:srgbClr val="CC99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טבעת 38"/>
          <p:cNvSpPr/>
          <p:nvPr/>
        </p:nvSpPr>
        <p:spPr>
          <a:xfrm>
            <a:off x="2843808" y="2060848"/>
            <a:ext cx="2483768" cy="2520280"/>
          </a:xfrm>
          <a:prstGeom prst="donut">
            <a:avLst>
              <a:gd name="adj" fmla="val 13446"/>
            </a:avLst>
          </a:prstGeom>
          <a:solidFill>
            <a:schemeClr val="accent6">
              <a:lumMod val="20000"/>
              <a:lumOff val="80000"/>
            </a:schemeClr>
          </a:solidFill>
          <a:ln>
            <a:solidFill>
              <a:schemeClr val="accent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732993" y="1556792"/>
            <a:ext cx="5753498"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המשחק</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המשחק מורכב משולחן, קופה, לוח השחקן, שעון עצר, פעולות אפשרויות לביצוע,כפתור לאישור ביצוע בחירה ,שורת הודעות, מספר אבנים שנותרו בלוח השחקן מספר הקלפים שנותרו בקופה.</a:t>
            </a:r>
          </a:p>
          <a:p>
            <a:r>
              <a:rPr lang="he-IL" b="1" u="sng" dirty="0" smtClean="0"/>
              <a:t>הערה: </a:t>
            </a:r>
            <a:r>
              <a:rPr lang="he-IL" dirty="0" smtClean="0"/>
              <a:t>זהו רק מודל ואינו מעיד על התוצר הסופי מבחינה גרפית.</a:t>
            </a:r>
            <a:endParaRPr lang="he-IL" b="1" u="sng" dirty="0" smtClean="0"/>
          </a:p>
          <a:p>
            <a:pPr>
              <a:buNone/>
            </a:pPr>
            <a:endParaRPr lang="he-IL" dirty="0"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3" name="מסגרת משופעת 22"/>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4" name="מסגרת משופעת 23"/>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39" name="הסבר מלבני מעוגל 38"/>
          <p:cNvSpPr/>
          <p:nvPr/>
        </p:nvSpPr>
        <p:spPr>
          <a:xfrm>
            <a:off x="6156176" y="1124744"/>
            <a:ext cx="1296144" cy="720080"/>
          </a:xfrm>
          <a:prstGeom prst="wedgeRoundRectCallout">
            <a:avLst>
              <a:gd name="adj1" fmla="val 103728"/>
              <a:gd name="adj2" fmla="val 48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קופה</a:t>
            </a:r>
            <a:endParaRPr lang="he-IL" dirty="0"/>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106</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5" name="הסבר מלבני מעוגל 64"/>
          <p:cNvSpPr/>
          <p:nvPr/>
        </p:nvSpPr>
        <p:spPr>
          <a:xfrm>
            <a:off x="2843808" y="4509120"/>
            <a:ext cx="1296144" cy="720080"/>
          </a:xfrm>
          <a:prstGeom prst="wedgeRoundRectCallout">
            <a:avLst>
              <a:gd name="adj1" fmla="val 72863"/>
              <a:gd name="adj2" fmla="val 94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לוח</a:t>
            </a:r>
            <a:endParaRPr lang="he-IL" dirty="0"/>
          </a:p>
        </p:txBody>
      </p:sp>
      <p:sp>
        <p:nvSpPr>
          <p:cNvPr id="66" name="הסבר מלבני מעוגל 65"/>
          <p:cNvSpPr/>
          <p:nvPr/>
        </p:nvSpPr>
        <p:spPr>
          <a:xfrm>
            <a:off x="2267744" y="1844824"/>
            <a:ext cx="1296144" cy="720080"/>
          </a:xfrm>
          <a:prstGeom prst="wedgeRoundRectCallout">
            <a:avLst>
              <a:gd name="adj1" fmla="val 72863"/>
              <a:gd name="adj2" fmla="val 94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שולחן</a:t>
            </a:r>
            <a:endParaRPr lang="he-IL" dirty="0"/>
          </a:p>
        </p:txBody>
      </p:sp>
      <p:sp>
        <p:nvSpPr>
          <p:cNvPr id="67" name="הסבר מלבני מעוגל 66"/>
          <p:cNvSpPr/>
          <p:nvPr/>
        </p:nvSpPr>
        <p:spPr>
          <a:xfrm>
            <a:off x="755576" y="2492896"/>
            <a:ext cx="1296144" cy="720080"/>
          </a:xfrm>
          <a:prstGeom prst="wedgeRoundRectCallout">
            <a:avLst>
              <a:gd name="adj1" fmla="val -75949"/>
              <a:gd name="adj2" fmla="val 90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שחקן</a:t>
            </a:r>
            <a:endParaRPr lang="he-IL" dirty="0"/>
          </a:p>
        </p:txBody>
      </p:sp>
      <p:sp>
        <p:nvSpPr>
          <p:cNvPr id="68" name="הסבר מלבני מעוגל 67"/>
          <p:cNvSpPr/>
          <p:nvPr/>
        </p:nvSpPr>
        <p:spPr>
          <a:xfrm>
            <a:off x="539552" y="4221088"/>
            <a:ext cx="1368152" cy="864096"/>
          </a:xfrm>
          <a:prstGeom prst="wedgeRoundRectCallout">
            <a:avLst>
              <a:gd name="adj1" fmla="val -75949"/>
              <a:gd name="adj2" fmla="val 90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שעון עצר לאחור (זמן התור)</a:t>
            </a:r>
            <a:endParaRPr lang="he-IL" dirty="0"/>
          </a:p>
        </p:txBody>
      </p:sp>
      <p:sp>
        <p:nvSpPr>
          <p:cNvPr id="69" name="הסבר מלבני מעוגל 68"/>
          <p:cNvSpPr/>
          <p:nvPr/>
        </p:nvSpPr>
        <p:spPr>
          <a:xfrm>
            <a:off x="1259632" y="5877272"/>
            <a:ext cx="1152128" cy="576064"/>
          </a:xfrm>
          <a:prstGeom prst="wedgeRoundRectCallout">
            <a:avLst>
              <a:gd name="adj1" fmla="val -112499"/>
              <a:gd name="adj2" fmla="val 324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נקודות</a:t>
            </a:r>
            <a:endParaRPr lang="he-IL" dirty="0"/>
          </a:p>
        </p:txBody>
      </p:sp>
      <p:sp>
        <p:nvSpPr>
          <p:cNvPr id="70" name="הסבר מלבני מעוגל 69"/>
          <p:cNvSpPr/>
          <p:nvPr/>
        </p:nvSpPr>
        <p:spPr>
          <a:xfrm>
            <a:off x="5868144" y="188640"/>
            <a:ext cx="1296144" cy="864096"/>
          </a:xfrm>
          <a:prstGeom prst="wedgeRoundRectCallout">
            <a:avLst>
              <a:gd name="adj1" fmla="val 132388"/>
              <a:gd name="adj2" fmla="val -340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אבנים שנשארו בקופה</a:t>
            </a:r>
            <a:endParaRPr lang="he-IL" dirty="0"/>
          </a:p>
        </p:txBody>
      </p:sp>
      <p:sp>
        <p:nvSpPr>
          <p:cNvPr id="71" name="הסבר מלבני מעוגל 70"/>
          <p:cNvSpPr/>
          <p:nvPr/>
        </p:nvSpPr>
        <p:spPr>
          <a:xfrm>
            <a:off x="2123728" y="620688"/>
            <a:ext cx="1296144" cy="720080"/>
          </a:xfrm>
          <a:prstGeom prst="wedgeRoundRectCallout">
            <a:avLst>
              <a:gd name="adj1" fmla="val 131286"/>
              <a:gd name="adj2" fmla="val -744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ללא שחקן</a:t>
            </a:r>
            <a:endParaRPr lang="he-IL" dirty="0"/>
          </a:p>
        </p:txBody>
      </p:sp>
      <p:sp>
        <p:nvSpPr>
          <p:cNvPr id="72" name="הסבר מלבני מעוגל 71"/>
          <p:cNvSpPr/>
          <p:nvPr/>
        </p:nvSpPr>
        <p:spPr>
          <a:xfrm>
            <a:off x="5580112" y="4725144"/>
            <a:ext cx="1296144" cy="720080"/>
          </a:xfrm>
          <a:prstGeom prst="wedgeRoundRectCallout">
            <a:avLst>
              <a:gd name="adj1" fmla="val 131286"/>
              <a:gd name="adj2" fmla="val 5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אפשרויות לביצוע</a:t>
            </a:r>
            <a:endParaRPr lang="he-IL" dirty="0"/>
          </a:p>
        </p:txBody>
      </p:sp>
      <p:sp>
        <p:nvSpPr>
          <p:cNvPr id="73" name="הסבר מלבני מעוגל 72"/>
          <p:cNvSpPr/>
          <p:nvPr/>
        </p:nvSpPr>
        <p:spPr>
          <a:xfrm>
            <a:off x="5796136" y="5517232"/>
            <a:ext cx="1296144" cy="720080"/>
          </a:xfrm>
          <a:prstGeom prst="wedgeRoundRectCallout">
            <a:avLst>
              <a:gd name="adj1" fmla="val 131286"/>
              <a:gd name="adj2" fmla="val 5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שורת אישור</a:t>
            </a:r>
            <a:endParaRPr lang="he-IL" dirty="0"/>
          </a:p>
        </p:txBody>
      </p:sp>
      <p:sp>
        <p:nvSpPr>
          <p:cNvPr id="74" name="הסבר מלבני מעוגל 73"/>
          <p:cNvSpPr/>
          <p:nvPr/>
        </p:nvSpPr>
        <p:spPr>
          <a:xfrm>
            <a:off x="3131840" y="5733256"/>
            <a:ext cx="1296144" cy="720080"/>
          </a:xfrm>
          <a:prstGeom prst="wedgeRoundRectCallout">
            <a:avLst>
              <a:gd name="adj1" fmla="val -91380"/>
              <a:gd name="adj2" fmla="val 88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שורת הודעות</a:t>
            </a:r>
            <a:endParaRPr lang="he-IL" dirty="0"/>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6" name="הסבר מלבני מעוגל 75"/>
          <p:cNvSpPr/>
          <p:nvPr/>
        </p:nvSpPr>
        <p:spPr>
          <a:xfrm>
            <a:off x="1259632" y="5157192"/>
            <a:ext cx="1152128" cy="576064"/>
          </a:xfrm>
          <a:prstGeom prst="wedgeRoundRectCallout">
            <a:avLst>
              <a:gd name="adj1" fmla="val -112499"/>
              <a:gd name="adj2" fmla="val 820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אבנים שנותרו</a:t>
            </a:r>
            <a:endParaRPr lang="he-IL" dirty="0"/>
          </a:p>
        </p:txBody>
      </p:sp>
      <p:sp>
        <p:nvSpPr>
          <p:cNvPr id="77" name="מסגרת משופעת 76"/>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9" name="מסגרת משופעת 78"/>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סגרת משופעת 79"/>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1" name="מסגרת משופעת 80"/>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9" name="מסגרת משופעת 108"/>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0" name="מסגרת משופעת 109"/>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1" name="מסגרת משופעת 110"/>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3" name="מסגרת משופעת 112"/>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4" name="מסגרת משופעת 113"/>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5" name="מסגרת משופעת 114"/>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6" name="מסגרת משופעת 115"/>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7" name="מסגרת משופעת 116"/>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8" name="מסגרת משופעת 117"/>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9" name="מסגרת משופעת 118"/>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20" name="מסגרת משופעת 119"/>
          <p:cNvSpPr/>
          <p:nvPr/>
        </p:nvSpPr>
        <p:spPr>
          <a:xfrm>
            <a:off x="795637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21" name="מסגרת משופעת 120"/>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המשחק יהיה במבט על.</a:t>
            </a:r>
          </a:p>
          <a:p>
            <a:r>
              <a:rPr lang="he-IL" dirty="0" smtClean="0"/>
              <a:t>עם תחילת המשחק המחשב יבחר באופן אקראי מי יתחיל ויודיע על כך בשורת ההודעות. המחשב יחלק את האבנים מהקופה לשחקנים.</a:t>
            </a:r>
          </a:p>
          <a:p>
            <a:r>
              <a:rPr lang="he-IL" dirty="0" smtClean="0"/>
              <a:t>מבחינה גרפית הקופה תהיה מסודרת כך שבעת חלוקת אבן היא תיראה מתרוקנת.</a:t>
            </a:r>
          </a:p>
          <a:p>
            <a:pPr>
              <a:buNone/>
            </a:pPr>
            <a:endParaRPr lang="he-IL" dirty="0"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המשחק יהיה במבט על.</a:t>
            </a:r>
          </a:p>
          <a:p>
            <a:r>
              <a:rPr lang="he-IL" dirty="0" smtClean="0"/>
              <a:t>עם תחילת המשחק המחשב יבחר באופן אקראי מי יתחיל ויודיע על כך בשורת ההודעות. המחשב יחלק את האבנים מהקופה לשחקנים.</a:t>
            </a:r>
          </a:p>
          <a:p>
            <a:r>
              <a:rPr lang="he-IL" dirty="0" smtClean="0"/>
              <a:t>מבחינה גרפית הקופה תהיה מסודרת כך שבעת חלוקת אבן היא תיראה מתרוקנת והאבן תסתובב.</a:t>
            </a:r>
          </a:p>
          <a:p>
            <a:pPr>
              <a:buNone/>
            </a:pPr>
            <a:endParaRPr lang="he-IL"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251520" y="260648"/>
            <a:ext cx="8568952" cy="5544616"/>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38" name="טבלה 37"/>
          <p:cNvGraphicFramePr>
            <a:graphicFrameLocks noGrp="1"/>
          </p:cNvGraphicFramePr>
          <p:nvPr/>
        </p:nvGraphicFramePr>
        <p:xfrm>
          <a:off x="940089" y="1484784"/>
          <a:ext cx="7736365" cy="4268414"/>
        </p:xfrm>
        <a:graphic>
          <a:graphicData uri="http://schemas.openxmlformats.org/drawingml/2006/table">
            <a:tbl>
              <a:tblPr rtl="1" firstRow="1" bandRow="1">
                <a:tableStyleId>{21E4AEA4-8DFA-4A89-87EB-49C32662AFE0}</a:tableStyleId>
              </a:tblPr>
              <a:tblGrid>
                <a:gridCol w="544561"/>
                <a:gridCol w="544561"/>
                <a:gridCol w="544561"/>
                <a:gridCol w="544561"/>
                <a:gridCol w="719138"/>
                <a:gridCol w="690525"/>
                <a:gridCol w="952089"/>
                <a:gridCol w="706913"/>
                <a:gridCol w="739560"/>
                <a:gridCol w="935700"/>
                <a:gridCol w="814196"/>
              </a:tblGrid>
              <a:tr h="798630">
                <a:tc>
                  <a:txBody>
                    <a:bodyPr/>
                    <a:lstStyle/>
                    <a:p>
                      <a:pPr algn="ctr" rtl="1"/>
                      <a:r>
                        <a:rPr lang="en-US" sz="1400" dirty="0" smtClean="0"/>
                        <a:t>Loses</a:t>
                      </a:r>
                      <a:endParaRPr lang="he-IL" sz="1400" dirty="0"/>
                    </a:p>
                  </a:txBody>
                  <a:tcPr/>
                </a:tc>
                <a:tc>
                  <a:txBody>
                    <a:bodyPr/>
                    <a:lstStyle/>
                    <a:p>
                      <a:pPr algn="ctr" rtl="1"/>
                      <a:r>
                        <a:rPr lang="en-US" sz="1400" dirty="0" smtClean="0"/>
                        <a:t>Wins</a:t>
                      </a:r>
                      <a:endParaRPr lang="he-IL" sz="1400" dirty="0"/>
                    </a:p>
                  </a:txBody>
                  <a:tcPr/>
                </a:tc>
                <a:tc>
                  <a:txBody>
                    <a:bodyPr/>
                    <a:lstStyle/>
                    <a:p>
                      <a:pPr algn="ctr" rtl="1"/>
                      <a:r>
                        <a:rPr lang="en-US" sz="1400" dirty="0" smtClean="0"/>
                        <a:t>Played</a:t>
                      </a:r>
                      <a:endParaRPr lang="he-IL" sz="1400" dirty="0"/>
                    </a:p>
                  </a:txBody>
                  <a:tcPr/>
                </a:tc>
                <a:tc>
                  <a:txBody>
                    <a:bodyPr/>
                    <a:lstStyle/>
                    <a:p>
                      <a:pPr algn="ctr" rtl="1"/>
                      <a:r>
                        <a:rPr lang="en-US" sz="1400" dirty="0" smtClean="0"/>
                        <a:t>Rank</a:t>
                      </a:r>
                      <a:endParaRPr lang="he-IL" sz="1400" dirty="0"/>
                    </a:p>
                  </a:txBody>
                  <a:tcPr/>
                </a:tc>
                <a:tc>
                  <a:txBody>
                    <a:bodyPr/>
                    <a:lstStyle/>
                    <a:p>
                      <a:pPr algn="ctr" rtl="1"/>
                      <a:r>
                        <a:rPr lang="en-US" sz="1400" dirty="0" smtClean="0"/>
                        <a:t>POINTS</a:t>
                      </a:r>
                      <a:endParaRPr lang="he-IL" sz="1400" dirty="0"/>
                    </a:p>
                  </a:txBody>
                  <a:tcPr/>
                </a:tc>
                <a:tc>
                  <a:txBody>
                    <a:bodyPr/>
                    <a:lstStyle/>
                    <a:p>
                      <a:pPr algn="ctr" rtl="1"/>
                      <a:r>
                        <a:rPr lang="en-US" sz="1400" dirty="0" smtClean="0"/>
                        <a:t>ABOUT ME</a:t>
                      </a:r>
                      <a:endParaRPr lang="he-IL" sz="1400" dirty="0"/>
                    </a:p>
                  </a:txBody>
                  <a:tcPr/>
                </a:tc>
                <a:tc>
                  <a:txBody>
                    <a:bodyPr/>
                    <a:lstStyle/>
                    <a:p>
                      <a:pPr algn="ctr" rtl="1"/>
                      <a:r>
                        <a:rPr lang="en-US" sz="1400" dirty="0" smtClean="0"/>
                        <a:t>PICTURE</a:t>
                      </a:r>
                      <a:endParaRPr lang="he-IL" sz="1400" dirty="0"/>
                    </a:p>
                  </a:txBody>
                  <a:tcPr/>
                </a:tc>
                <a:tc>
                  <a:txBody>
                    <a:bodyPr/>
                    <a:lstStyle/>
                    <a:p>
                      <a:pPr algn="ctr" rtl="1"/>
                      <a:r>
                        <a:rPr lang="en-US" sz="1400" dirty="0" smtClean="0"/>
                        <a:t>DATE</a:t>
                      </a:r>
                      <a:endParaRPr lang="he-IL" sz="1400" dirty="0"/>
                    </a:p>
                  </a:txBody>
                  <a:tcPr/>
                </a:tc>
                <a:tc>
                  <a:txBody>
                    <a:bodyPr/>
                    <a:lstStyle/>
                    <a:p>
                      <a:pPr algn="ctr" rtl="1"/>
                      <a:r>
                        <a:rPr lang="en-US" sz="1400" dirty="0" smtClean="0"/>
                        <a:t>GENDER</a:t>
                      </a:r>
                      <a:endParaRPr lang="he-IL" sz="1400" dirty="0"/>
                    </a:p>
                  </a:txBody>
                  <a:tcPr/>
                </a:tc>
                <a:tc>
                  <a:txBody>
                    <a:bodyPr/>
                    <a:lstStyle/>
                    <a:p>
                      <a:pPr algn="ctr" rtl="1"/>
                      <a:r>
                        <a:rPr lang="en-US" sz="1400" dirty="0" smtClean="0"/>
                        <a:t>PASSWORD</a:t>
                      </a:r>
                      <a:endParaRPr lang="he-IL" sz="1400" dirty="0"/>
                    </a:p>
                  </a:txBody>
                  <a:tcPr/>
                </a:tc>
                <a:tc>
                  <a:txBody>
                    <a:bodyPr/>
                    <a:lstStyle/>
                    <a:p>
                      <a:pPr algn="ctr" rtl="1"/>
                      <a:r>
                        <a:rPr lang="en-US" sz="1400" dirty="0" smtClean="0"/>
                        <a:t>USER NAME</a:t>
                      </a:r>
                      <a:endParaRPr lang="he-IL" sz="1400" dirty="0"/>
                    </a:p>
                  </a:txBody>
                  <a:tcPr/>
                </a:tc>
              </a:tr>
              <a:tr h="1217594">
                <a:tc>
                  <a:txBody>
                    <a:bodyPr/>
                    <a:lstStyle/>
                    <a:p>
                      <a:pPr algn="l" rtl="1"/>
                      <a:r>
                        <a:rPr lang="he-IL" sz="1200" dirty="0" smtClean="0"/>
                        <a:t>44</a:t>
                      </a:r>
                      <a:endParaRPr lang="he-IL" sz="1200" dirty="0"/>
                    </a:p>
                  </a:txBody>
                  <a:tcPr/>
                </a:tc>
                <a:tc>
                  <a:txBody>
                    <a:bodyPr/>
                    <a:lstStyle/>
                    <a:p>
                      <a:pPr algn="l" rtl="1"/>
                      <a:r>
                        <a:rPr lang="he-IL" sz="1200" dirty="0" smtClean="0"/>
                        <a:t>56</a:t>
                      </a:r>
                      <a:endParaRPr lang="he-IL" sz="1200" dirty="0"/>
                    </a:p>
                  </a:txBody>
                  <a:tcPr/>
                </a:tc>
                <a:tc>
                  <a:txBody>
                    <a:bodyPr/>
                    <a:lstStyle/>
                    <a:p>
                      <a:pPr algn="l" rtl="1"/>
                      <a:r>
                        <a:rPr lang="en-US" sz="1200" dirty="0" smtClean="0"/>
                        <a:t>100</a:t>
                      </a:r>
                      <a:endParaRPr lang="he-IL" sz="1200" dirty="0"/>
                    </a:p>
                  </a:txBody>
                  <a:tcPr/>
                </a:tc>
                <a:tc>
                  <a:txBody>
                    <a:bodyPr/>
                    <a:lstStyle/>
                    <a:p>
                      <a:pPr algn="l" rtl="1"/>
                      <a:r>
                        <a:rPr lang="en-US" sz="1200" dirty="0" smtClean="0"/>
                        <a:t>Professional</a:t>
                      </a:r>
                      <a:endParaRPr lang="he-IL" sz="1200" dirty="0"/>
                    </a:p>
                  </a:txBody>
                  <a:tcPr/>
                </a:tc>
                <a:tc>
                  <a:txBody>
                    <a:bodyPr/>
                    <a:lstStyle/>
                    <a:p>
                      <a:pPr algn="l" rtl="1"/>
                      <a:r>
                        <a:rPr lang="en-US" sz="1200" dirty="0" smtClean="0"/>
                        <a:t>0000</a:t>
                      </a:r>
                      <a:r>
                        <a:rPr lang="he-IL" sz="1200" dirty="0" smtClean="0"/>
                        <a:t>15</a:t>
                      </a:r>
                      <a:endParaRPr lang="he-IL" sz="1200" dirty="0"/>
                    </a:p>
                  </a:txBody>
                  <a:tcPr/>
                </a:tc>
                <a:tc>
                  <a:txBody>
                    <a:bodyPr/>
                    <a:lstStyle/>
                    <a:p>
                      <a:pPr algn="l" rtl="1"/>
                      <a:r>
                        <a:rPr lang="en-US" sz="1200" dirty="0" smtClean="0"/>
                        <a:t>I love Rummy</a:t>
                      </a:r>
                      <a:endParaRPr lang="he-IL" sz="1200" dirty="0"/>
                    </a:p>
                  </a:txBody>
                  <a:tcPr/>
                </a:tc>
                <a:tc>
                  <a:txBody>
                    <a:bodyPr/>
                    <a:lstStyle/>
                    <a:p>
                      <a:pPr algn="l" rtl="1"/>
                      <a:endParaRPr lang="he-IL" sz="1200" dirty="0"/>
                    </a:p>
                  </a:txBody>
                  <a:tcPr/>
                </a:tc>
                <a:tc>
                  <a:txBody>
                    <a:bodyPr/>
                    <a:lstStyle/>
                    <a:p>
                      <a:pPr algn="l" rtl="1"/>
                      <a:r>
                        <a:rPr lang="en-US" sz="1200" dirty="0" smtClean="0"/>
                        <a:t>17.1.1990</a:t>
                      </a:r>
                      <a:endParaRPr lang="he-IL" sz="1200" dirty="0"/>
                    </a:p>
                  </a:txBody>
                  <a:tcPr/>
                </a:tc>
                <a:tc>
                  <a:txBody>
                    <a:bodyPr/>
                    <a:lstStyle/>
                    <a:p>
                      <a:pPr algn="l" rtl="1"/>
                      <a:r>
                        <a:rPr lang="en-US" sz="1200" dirty="0" smtClean="0"/>
                        <a:t>MALE</a:t>
                      </a:r>
                      <a:endParaRPr lang="he-IL" sz="1200" dirty="0"/>
                    </a:p>
                  </a:txBody>
                  <a:tcPr/>
                </a:tc>
                <a:tc>
                  <a:txBody>
                    <a:bodyPr/>
                    <a:lstStyle/>
                    <a:p>
                      <a:pPr algn="l" rtl="1"/>
                      <a:r>
                        <a:rPr lang="en-US" sz="1200" dirty="0" smtClean="0"/>
                        <a:t>12345</a:t>
                      </a:r>
                      <a:endParaRPr lang="he-IL" sz="1200" dirty="0"/>
                    </a:p>
                  </a:txBody>
                  <a:tcPr/>
                </a:tc>
                <a:tc>
                  <a:txBody>
                    <a:bodyPr/>
                    <a:lstStyle/>
                    <a:p>
                      <a:pPr algn="l" rtl="1"/>
                      <a:r>
                        <a:rPr lang="en-US" sz="1200" dirty="0" err="1" smtClean="0"/>
                        <a:t>MosheX</a:t>
                      </a:r>
                      <a:endParaRPr lang="he-IL" sz="1200" dirty="0"/>
                    </a:p>
                  </a:txBody>
                  <a:tcPr/>
                </a:tc>
              </a:tr>
              <a:tr h="864096">
                <a:tc>
                  <a:txBody>
                    <a:bodyPr/>
                    <a:lstStyle/>
                    <a:p>
                      <a:pPr algn="l" rtl="1"/>
                      <a:r>
                        <a:rPr lang="en-US" sz="1200" dirty="0" smtClean="0"/>
                        <a:t>0</a:t>
                      </a:r>
                      <a:endParaRPr lang="he-IL" sz="1200" dirty="0"/>
                    </a:p>
                  </a:txBody>
                  <a:tcPr/>
                </a:tc>
                <a:tc>
                  <a:txBody>
                    <a:bodyPr/>
                    <a:lstStyle/>
                    <a:p>
                      <a:pPr algn="l" rtl="1"/>
                      <a:r>
                        <a:rPr lang="en-US" sz="1200" dirty="0" smtClean="0"/>
                        <a:t>0</a:t>
                      </a:r>
                      <a:endParaRPr lang="he-IL" sz="1200" dirty="0"/>
                    </a:p>
                  </a:txBody>
                  <a:tcPr/>
                </a:tc>
                <a:tc>
                  <a:txBody>
                    <a:bodyPr/>
                    <a:lstStyle/>
                    <a:p>
                      <a:pPr algn="l" rtl="1"/>
                      <a:r>
                        <a:rPr lang="en-US" sz="1200" dirty="0" smtClean="0"/>
                        <a:t>0</a:t>
                      </a:r>
                      <a:endParaRPr lang="he-IL" sz="1200" dirty="0"/>
                    </a:p>
                  </a:txBody>
                  <a:tcPr/>
                </a:tc>
                <a:tc>
                  <a:txBody>
                    <a:bodyPr/>
                    <a:lstStyle/>
                    <a:p>
                      <a:pPr algn="l" rtl="1"/>
                      <a:r>
                        <a:rPr lang="en-US" sz="1200" dirty="0" smtClean="0"/>
                        <a:t>Beginner</a:t>
                      </a:r>
                      <a:endParaRPr lang="he-IL" sz="1200" dirty="0"/>
                    </a:p>
                  </a:txBody>
                  <a:tcPr/>
                </a:tc>
                <a:tc>
                  <a:txBody>
                    <a:bodyPr/>
                    <a:lstStyle/>
                    <a:p>
                      <a:pPr algn="l" rtl="1"/>
                      <a:r>
                        <a:rPr lang="en-US" sz="1200" dirty="0" smtClean="0"/>
                        <a:t>0</a:t>
                      </a:r>
                      <a:endParaRPr lang="he-IL" sz="1200" dirty="0"/>
                    </a:p>
                  </a:txBody>
                  <a:tcPr/>
                </a:tc>
                <a:tc>
                  <a:txBody>
                    <a:bodyPr/>
                    <a:lstStyle/>
                    <a:p>
                      <a:pPr algn="l" rtl="1"/>
                      <a:r>
                        <a:rPr lang="en-US" sz="1200" dirty="0" smtClean="0"/>
                        <a:t>I love</a:t>
                      </a:r>
                      <a:r>
                        <a:rPr lang="en-US" sz="1200" baseline="0" dirty="0" smtClean="0"/>
                        <a:t> </a:t>
                      </a:r>
                      <a:r>
                        <a:rPr lang="en-US" sz="1200" baseline="0" dirty="0" err="1" smtClean="0"/>
                        <a:t>Puka</a:t>
                      </a:r>
                      <a:endParaRPr lang="he-IL" sz="1200" dirty="0"/>
                    </a:p>
                  </a:txBody>
                  <a:tcPr/>
                </a:tc>
                <a:tc>
                  <a:txBody>
                    <a:bodyPr/>
                    <a:lstStyle/>
                    <a:p>
                      <a:pPr algn="l" rtl="1"/>
                      <a:endParaRPr lang="he-IL" sz="1200" dirty="0"/>
                    </a:p>
                  </a:txBody>
                  <a:tcPr/>
                </a:tc>
                <a:tc>
                  <a:txBody>
                    <a:bodyPr/>
                    <a:lstStyle/>
                    <a:p>
                      <a:pPr algn="l" rtl="1"/>
                      <a:r>
                        <a:rPr lang="en-US" sz="1200" dirty="0" smtClean="0"/>
                        <a:t>1.1.1992</a:t>
                      </a:r>
                      <a:endParaRPr lang="he-IL" sz="1200" dirty="0"/>
                    </a:p>
                  </a:txBody>
                  <a:tcPr/>
                </a:tc>
                <a:tc>
                  <a:txBody>
                    <a:bodyPr/>
                    <a:lstStyle/>
                    <a:p>
                      <a:pPr algn="l" rtl="1"/>
                      <a:r>
                        <a:rPr lang="en-US" sz="1200" dirty="0" smtClean="0"/>
                        <a:t>FEMALE</a:t>
                      </a:r>
                      <a:endParaRPr lang="he-IL" sz="1200" dirty="0"/>
                    </a:p>
                  </a:txBody>
                  <a:tcPr/>
                </a:tc>
                <a:tc>
                  <a:txBody>
                    <a:bodyPr/>
                    <a:lstStyle/>
                    <a:p>
                      <a:pPr algn="l" rtl="1"/>
                      <a:r>
                        <a:rPr lang="en-US" sz="1200" dirty="0" err="1" smtClean="0"/>
                        <a:t>dondon</a:t>
                      </a:r>
                      <a:endParaRPr lang="he-IL" sz="1200" dirty="0"/>
                    </a:p>
                  </a:txBody>
                  <a:tcPr/>
                </a:tc>
                <a:tc>
                  <a:txBody>
                    <a:bodyPr/>
                    <a:lstStyle/>
                    <a:p>
                      <a:pPr algn="l" rtl="1"/>
                      <a:r>
                        <a:rPr lang="en-US" sz="1200" dirty="0" smtClean="0"/>
                        <a:t>Dona</a:t>
                      </a:r>
                      <a:endParaRPr lang="he-IL" sz="1200" dirty="0"/>
                    </a:p>
                  </a:txBody>
                  <a:tcPr/>
                </a:tc>
              </a:tr>
              <a:tr h="462698">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dirty="0"/>
                    </a:p>
                  </a:txBody>
                  <a:tcPr/>
                </a:tc>
                <a:tc>
                  <a:txBody>
                    <a:bodyPr/>
                    <a:lstStyle/>
                    <a:p>
                      <a:pPr algn="l" rtl="1"/>
                      <a:endParaRPr lang="he-IL" sz="1200" dirty="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dirty="0"/>
                    </a:p>
                  </a:txBody>
                  <a:tcPr/>
                </a:tc>
              </a:tr>
              <a:tr h="462698">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dirty="0"/>
                    </a:p>
                  </a:txBody>
                  <a:tcPr/>
                </a:tc>
              </a:tr>
              <a:tr h="462698">
                <a:tc>
                  <a:txBody>
                    <a:bodyPr/>
                    <a:lstStyle/>
                    <a:p>
                      <a:pPr algn="l" rtl="1"/>
                      <a:endParaRPr lang="he-IL" sz="1200" dirty="0"/>
                    </a:p>
                  </a:txBody>
                  <a:tcPr/>
                </a:tc>
                <a:tc>
                  <a:txBody>
                    <a:bodyPr/>
                    <a:lstStyle/>
                    <a:p>
                      <a:pPr algn="l" rtl="1"/>
                      <a:endParaRPr lang="he-IL" sz="1200" dirty="0"/>
                    </a:p>
                  </a:txBody>
                  <a:tcPr/>
                </a:tc>
                <a:tc>
                  <a:txBody>
                    <a:bodyPr/>
                    <a:lstStyle/>
                    <a:p>
                      <a:pPr algn="l" rtl="1"/>
                      <a:endParaRPr lang="he-IL" sz="1200" dirty="0"/>
                    </a:p>
                  </a:txBody>
                  <a:tcPr/>
                </a:tc>
                <a:tc>
                  <a:txBody>
                    <a:bodyPr/>
                    <a:lstStyle/>
                    <a:p>
                      <a:pPr algn="l" rtl="1"/>
                      <a:endParaRPr lang="he-IL" sz="1200" dirty="0"/>
                    </a:p>
                  </a:txBody>
                  <a:tcPr/>
                </a:tc>
                <a:tc>
                  <a:txBody>
                    <a:bodyPr/>
                    <a:lstStyle/>
                    <a:p>
                      <a:pPr algn="l" rtl="1"/>
                      <a:endParaRPr lang="he-IL" sz="1200" dirty="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a:p>
                  </a:txBody>
                  <a:tcPr/>
                </a:tc>
                <a:tc>
                  <a:txBody>
                    <a:bodyPr/>
                    <a:lstStyle/>
                    <a:p>
                      <a:pPr algn="l" rtl="1"/>
                      <a:endParaRPr lang="he-IL" sz="1200" dirty="0"/>
                    </a:p>
                  </a:txBody>
                  <a:tcPr/>
                </a:tc>
                <a:tc>
                  <a:txBody>
                    <a:bodyPr/>
                    <a:lstStyle/>
                    <a:p>
                      <a:pPr algn="l" rtl="1"/>
                      <a:endParaRPr lang="he-IL" sz="1200"/>
                    </a:p>
                  </a:txBody>
                  <a:tcPr/>
                </a:tc>
                <a:tc>
                  <a:txBody>
                    <a:bodyPr/>
                    <a:lstStyle/>
                    <a:p>
                      <a:pPr algn="l" rtl="1"/>
                      <a:endParaRPr lang="he-IL" sz="1200" dirty="0"/>
                    </a:p>
                  </a:txBody>
                  <a:tcPr/>
                </a:tc>
              </a:tr>
            </a:tbl>
          </a:graphicData>
        </a:graphic>
      </p:graphicFrame>
      <p:pic>
        <p:nvPicPr>
          <p:cNvPr id="41" name="Picture 2" descr="http://www.rummywinner.com/RO/index_files/RummikubGroupSet.jpg"/>
          <p:cNvPicPr>
            <a:picLocks noChangeAspect="1" noChangeArrowheads="1"/>
          </p:cNvPicPr>
          <p:nvPr/>
        </p:nvPicPr>
        <p:blipFill>
          <a:blip r:embed="rId2" cstate="print"/>
          <a:srcRect/>
          <a:stretch>
            <a:fillRect/>
          </a:stretch>
        </p:blipFill>
        <p:spPr bwMode="auto">
          <a:xfrm>
            <a:off x="4283968" y="2420888"/>
            <a:ext cx="792088" cy="704078"/>
          </a:xfrm>
          <a:prstGeom prst="rect">
            <a:avLst/>
          </a:prstGeom>
          <a:noFill/>
        </p:spPr>
      </p:pic>
      <p:sp>
        <p:nvSpPr>
          <p:cNvPr id="42" name="מלבן 41"/>
          <p:cNvSpPr/>
          <p:nvPr/>
        </p:nvSpPr>
        <p:spPr>
          <a:xfrm>
            <a:off x="2339744" y="404664"/>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3" name="כותרת 1"/>
          <p:cNvSpPr>
            <a:spLocks noGrp="1"/>
          </p:cNvSpPr>
          <p:nvPr>
            <p:ph type="title"/>
          </p:nvPr>
        </p:nvSpPr>
        <p:spPr>
          <a:xfrm>
            <a:off x="1835696" y="5589240"/>
            <a:ext cx="5486400" cy="566738"/>
          </a:xfrm>
        </p:spPr>
        <p:txBody>
          <a:bodyPr/>
          <a:lstStyle/>
          <a:p>
            <a:r>
              <a:rPr lang="he-IL" b="1" dirty="0" smtClean="0">
                <a:solidFill>
                  <a:schemeClr val="accent3">
                    <a:lumMod val="50000"/>
                  </a:schemeClr>
                </a:solidFill>
              </a:rPr>
              <a:t>שמירת נתונים ב</a:t>
            </a:r>
            <a:r>
              <a:rPr lang="en-US" b="1" dirty="0" smtClean="0">
                <a:solidFill>
                  <a:schemeClr val="accent3">
                    <a:lumMod val="50000"/>
                  </a:schemeClr>
                </a:solidFill>
              </a:rPr>
              <a:t>DATABASE</a:t>
            </a:r>
            <a:endParaRPr lang="he-IL" b="1" dirty="0">
              <a:solidFill>
                <a:schemeClr val="accent3">
                  <a:lumMod val="50000"/>
                </a:schemeClr>
              </a:solidFill>
            </a:endParaRPr>
          </a:p>
        </p:txBody>
      </p:sp>
      <p:sp>
        <p:nvSpPr>
          <p:cNvPr id="44" name="מציין מיקום תוכן 2"/>
          <p:cNvSpPr>
            <a:spLocks noGrp="1"/>
          </p:cNvSpPr>
          <p:nvPr>
            <p:ph type="body" sz="half" idx="2"/>
          </p:nvPr>
        </p:nvSpPr>
        <p:spPr>
          <a:xfrm>
            <a:off x="1763688" y="6053138"/>
            <a:ext cx="5486400" cy="804862"/>
          </a:xfrm>
        </p:spPr>
        <p:txBody>
          <a:bodyPr/>
          <a:lstStyle/>
          <a:p>
            <a:r>
              <a:rPr lang="he-IL" dirty="0" smtClean="0"/>
              <a:t>הטבלה </a:t>
            </a:r>
            <a:r>
              <a:rPr lang="en-US" dirty="0" smtClean="0"/>
              <a:t>USERS</a:t>
            </a:r>
            <a:r>
              <a:rPr lang="he-IL" dirty="0" smtClean="0"/>
              <a:t> תהיה שמורה בסרבר של המשחק. הנקודות שצבר המשתמש מהמשחקים גם כן שמורות בטבלה (יפורט בהמשך). הטבלה תהיה מדורגת לפי דירוג בהתאם למספר הנקודות. </a:t>
            </a:r>
            <a:r>
              <a:rPr lang="he-IL" b="1" dirty="0" smtClean="0"/>
              <a:t>(על </a:t>
            </a:r>
            <a:r>
              <a:rPr lang="en-US" b="1" dirty="0" smtClean="0"/>
              <a:t>RANK</a:t>
            </a:r>
            <a:r>
              <a:rPr lang="he-IL" b="1" dirty="0" smtClean="0"/>
              <a:t> יפורט בהמשך)</a:t>
            </a:r>
            <a:endParaRPr lang="he-IL" b="1" dirty="0"/>
          </a:p>
        </p:txBody>
      </p:sp>
      <p:pic>
        <p:nvPicPr>
          <p:cNvPr id="60418" name="Picture 2" descr="C:\Documents and Settings\user\Local Settings\Temporary Internet Files\Content.IE5\SV1AD9Z2\MC900056487[1].wmf"/>
          <p:cNvPicPr>
            <a:picLocks noChangeAspect="1" noChangeArrowheads="1"/>
          </p:cNvPicPr>
          <p:nvPr/>
        </p:nvPicPr>
        <p:blipFill>
          <a:blip r:embed="rId3" cstate="print"/>
          <a:srcRect/>
          <a:stretch>
            <a:fillRect/>
          </a:stretch>
        </p:blipFill>
        <p:spPr bwMode="auto">
          <a:xfrm>
            <a:off x="4139952" y="3573016"/>
            <a:ext cx="906171" cy="749351"/>
          </a:xfrm>
          <a:prstGeom prst="rect">
            <a:avLst/>
          </a:prstGeom>
          <a:noFill/>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64</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62" name="הסבר מלבני מעוגל 61"/>
          <p:cNvSpPr/>
          <p:nvPr/>
        </p:nvSpPr>
        <p:spPr>
          <a:xfrm>
            <a:off x="5076056" y="4437112"/>
            <a:ext cx="1296144" cy="720080"/>
          </a:xfrm>
          <a:prstGeom prst="wedgeRoundRectCallout">
            <a:avLst>
              <a:gd name="adj1" fmla="val 72863"/>
              <a:gd name="adj2" fmla="val 94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חלוקת אבנים</a:t>
            </a:r>
            <a:endParaRPr lang="he-IL" dirty="0"/>
          </a:p>
        </p:txBody>
      </p:sp>
      <p:sp>
        <p:nvSpPr>
          <p:cNvPr id="63" name="הסבר מלבני מעוגל 62"/>
          <p:cNvSpPr/>
          <p:nvPr/>
        </p:nvSpPr>
        <p:spPr>
          <a:xfrm>
            <a:off x="2411760" y="5445224"/>
            <a:ext cx="2016224" cy="1080120"/>
          </a:xfrm>
          <a:prstGeom prst="wedgeRoundRectCallout">
            <a:avLst>
              <a:gd name="adj1" fmla="val -120245"/>
              <a:gd name="adj2" fmla="val 686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שורת ההודעה מודיעה כי התור של אלה</a:t>
            </a:r>
            <a:endParaRPr lang="he-IL" dirty="0"/>
          </a:p>
        </p:txBody>
      </p:sp>
      <p:sp>
        <p:nvSpPr>
          <p:cNvPr id="78" name="הסבר מלבני מעוגל 77"/>
          <p:cNvSpPr/>
          <p:nvPr/>
        </p:nvSpPr>
        <p:spPr>
          <a:xfrm>
            <a:off x="1763688" y="4077072"/>
            <a:ext cx="2016224" cy="1080120"/>
          </a:xfrm>
          <a:prstGeom prst="wedgeRoundRectCallout">
            <a:avLst>
              <a:gd name="adj1" fmla="val -110324"/>
              <a:gd name="adj2" fmla="val 1281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התעדכן</a:t>
            </a:r>
            <a:endParaRPr lang="he-IL" dirty="0"/>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795637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9" name="הסבר מלבני מעוגל 108"/>
          <p:cNvSpPr/>
          <p:nvPr/>
        </p:nvSpPr>
        <p:spPr>
          <a:xfrm>
            <a:off x="6444208" y="3717032"/>
            <a:ext cx="1296144" cy="864096"/>
          </a:xfrm>
          <a:prstGeom prst="wedgeRoundRectCallout">
            <a:avLst>
              <a:gd name="adj1" fmla="val 72863"/>
              <a:gd name="adj2" fmla="val 94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התרוקנות מבחינה גרפית</a:t>
            </a:r>
            <a:endParaRPr lang="he-IL"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7956376" y="4365104"/>
            <a:ext cx="576064" cy="792088"/>
          </a:xfrm>
          <a:prstGeom prst="bevel">
            <a:avLst/>
          </a:prstGeom>
          <a:solidFill>
            <a:srgbClr val="FFFFCC"/>
          </a:solidFill>
          <a:ln>
            <a:solidFill>
              <a:schemeClr val="accent4">
                <a:lumMod val="10000"/>
              </a:schemeClr>
            </a:solidFill>
          </a:ln>
          <a:scene3d>
            <a:camera prst="isometricRightUp">
              <a:rot lat="2099999" lon="3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7308304" y="4941168"/>
            <a:ext cx="576064" cy="792088"/>
          </a:xfrm>
          <a:prstGeom prst="bevel">
            <a:avLst/>
          </a:prstGeom>
          <a:solidFill>
            <a:srgbClr val="FFFFCC"/>
          </a:solidFill>
          <a:ln>
            <a:solidFill>
              <a:schemeClr val="accent4">
                <a:lumMod val="10000"/>
              </a:schemeClr>
            </a:solidFill>
          </a:ln>
          <a:scene3d>
            <a:camera prst="isometricOffAxis1Left">
              <a:rot lat="1080000" lon="6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6804248" y="5517232"/>
            <a:ext cx="576064" cy="792088"/>
          </a:xfrm>
          <a:prstGeom prst="bevel">
            <a:avLst/>
          </a:prstGeom>
          <a:solidFill>
            <a:srgbClr val="FFFFCC"/>
          </a:solidFill>
          <a:ln>
            <a:solidFill>
              <a:schemeClr val="accent4">
                <a:lumMod val="10000"/>
              </a:schemeClr>
            </a:solidFill>
          </a:ln>
          <a:scene3d>
            <a:camera prst="isometricOffAxis1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5724128" y="5733256"/>
            <a:ext cx="576064" cy="792088"/>
          </a:xfrm>
          <a:prstGeom prst="bevel">
            <a:avLst/>
          </a:prstGeom>
          <a:solidFill>
            <a:srgbClr val="FFFFCC"/>
          </a:solidFill>
          <a:ln>
            <a:solidFill>
              <a:schemeClr val="accent4">
                <a:lumMod val="10000"/>
              </a:schemeClr>
            </a:solidFill>
          </a:ln>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err="1" smtClean="0">
                <a:solidFill>
                  <a:schemeClr val="tx1"/>
                </a:solidFill>
                <a:effectLst>
                  <a:outerShdw blurRad="38100" dist="38100" dir="2700000" algn="tl">
                    <a:srgbClr val="000000">
                      <a:alpha val="43137"/>
                    </a:srgbClr>
                  </a:outerShdw>
                </a:effectLst>
              </a:rPr>
              <a:t>Ela’s</a:t>
            </a:r>
            <a:r>
              <a:rPr lang="en-US" sz="1600" b="1" dirty="0" smtClean="0">
                <a:solidFill>
                  <a:schemeClr val="tx1"/>
                </a:solidFill>
                <a:effectLst>
                  <a:outerShdw blurRad="38100" dist="38100" dir="2700000" algn="tl">
                    <a:srgbClr val="000000">
                      <a:alpha val="43137"/>
                    </a:srgbClr>
                  </a:outerShdw>
                </a:effectLst>
              </a:rPr>
              <a:t>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3" name="הסבר מלבני מעוגל 62"/>
          <p:cNvSpPr/>
          <p:nvPr/>
        </p:nvSpPr>
        <p:spPr>
          <a:xfrm>
            <a:off x="5292080" y="3501008"/>
            <a:ext cx="2016224" cy="1080120"/>
          </a:xfrm>
          <a:prstGeom prst="wedgeRoundRectCallout">
            <a:avLst>
              <a:gd name="adj1" fmla="val 94469"/>
              <a:gd name="adj2" fmla="val 924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גרפי בערימה</a:t>
            </a:r>
            <a:endParaRPr lang="he-IL" dirty="0"/>
          </a:p>
        </p:txBody>
      </p:sp>
      <p:sp>
        <p:nvSpPr>
          <p:cNvPr id="65" name="הסבר מלבני מעוגל 64"/>
          <p:cNvSpPr/>
          <p:nvPr/>
        </p:nvSpPr>
        <p:spPr>
          <a:xfrm>
            <a:off x="1259632" y="4221088"/>
            <a:ext cx="2016224" cy="1080120"/>
          </a:xfrm>
          <a:prstGeom prst="wedgeRoundRectCallout">
            <a:avLst>
              <a:gd name="adj1" fmla="val -39461"/>
              <a:gd name="adj2" fmla="val 112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סיבוב</a:t>
            </a:r>
            <a:endParaRPr lang="he-IL"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עם תורו של השחקן יתחיל שעון העצר.</a:t>
            </a:r>
          </a:p>
          <a:p>
            <a:r>
              <a:rPr lang="he-IL" dirty="0" smtClean="0"/>
              <a:t>השחקן יכול להשתמש רק בעכבר כדי לסדר את האבנים על לוחו/להוריד אותם.</a:t>
            </a:r>
          </a:p>
          <a:p>
            <a:r>
              <a:rPr lang="he-IL" dirty="0" smtClean="0"/>
              <a:t>לצד זה יש לשחקן אפשרויות נוספות שיוכל לבחור בהן.</a:t>
            </a:r>
          </a:p>
          <a:p>
            <a:r>
              <a:rPr lang="he-IL" b="1" u="sng" dirty="0" smtClean="0"/>
              <a:t>הערה: </a:t>
            </a:r>
            <a:r>
              <a:rPr lang="he-IL" dirty="0" smtClean="0"/>
              <a:t> בו בזמן אפשר לנהל צ'אט שנמצא למטה אך לא מוראה בתרשים.</a:t>
            </a:r>
            <a:endParaRPr lang="he-IL" b="1" u="sng" dirty="0" smtClean="0"/>
          </a:p>
          <a:p>
            <a:pPr>
              <a:buNone/>
            </a:pPr>
            <a:endParaRPr lang="he-IL" dirty="0" smtClean="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המחשב עם התחלפות תור ישמיע צליל חיווי ויודיע לשחקן שתורו התחיל בשורת ההודעות וגם מבחינה גרפית יזהר לוחו.</a:t>
            </a:r>
          </a:p>
          <a:p>
            <a:r>
              <a:rPr lang="he-IL" dirty="0" smtClean="0"/>
              <a:t>מבחינת סידור קלפים, ברגע שהשחקן לוחץ על העכבר במקום בו יש אבן ומשאיר את העכבר לחוץ הוא יכול להזיזה ולמקמה על הלוח שלו/השולחן. האבן תסודר במלבן שבו היא מוכלת לפי סידור המלבנים שייקבע.</a:t>
            </a:r>
          </a:p>
          <a:p>
            <a:pPr>
              <a:buNone/>
            </a:pPr>
            <a:endParaRPr lang="he-IL" dirty="0"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השולחן יחולק למן טבלה שמימדיה ייקבעו לאחר בדיקה. (כרגע 19</a:t>
            </a:r>
            <a:r>
              <a:rPr lang="en-US" dirty="0" smtClean="0"/>
              <a:t>x</a:t>
            </a:r>
            <a:r>
              <a:rPr lang="he-IL" dirty="0" smtClean="0"/>
              <a:t>5 אך ישנם פרמטרים נוספים). כאשר השחקן יניח אבן במשבצת מסוימת, היא באופן אוטומטי תסתדר כך שתתאים לטבלה.</a:t>
            </a:r>
          </a:p>
          <a:p>
            <a:r>
              <a:rPr lang="he-IL" dirty="0" smtClean="0"/>
              <a:t>המחשב מבין ניסיון להניח אבן משחק במקום בו יש כבר אבן כפינוי מקום לאבן המועברת ולכן יזיז את כל האבנים בשורה שמאלה.</a:t>
            </a:r>
          </a:p>
          <a:p>
            <a:pPr>
              <a:buNone/>
            </a:pPr>
            <a:endParaRPr lang="he-IL" dirty="0" smtClean="0"/>
          </a:p>
          <a:p>
            <a:pPr>
              <a:buNone/>
            </a:pPr>
            <a:endParaRPr lang="he-IL" dirty="0" smtClean="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3"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3"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3"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4"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5"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5"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4"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pic>
        <p:nvPicPr>
          <p:cNvPr id="66" name="newalert.wav">
            <a:hlinkClick r:id="" action="ppaction://media"/>
          </p:cNvPr>
          <p:cNvPicPr>
            <a:picLocks noRot="1" noChangeAspect="1"/>
          </p:cNvPicPr>
          <p:nvPr>
            <a:wavAudioFile r:embed="rId1" name="newalert.wav"/>
          </p:nvPr>
        </p:nvPicPr>
        <p:blipFill>
          <a:blip r:embed="rId6" cstate="print"/>
          <a:stretch>
            <a:fillRect/>
          </a:stretch>
        </p:blipFill>
        <p:spPr>
          <a:xfrm>
            <a:off x="-304800" y="4077072"/>
            <a:ext cx="304800" cy="304800"/>
          </a:xfrm>
          <a:prstGeom prst="rect">
            <a:avLst/>
          </a:prstGeom>
        </p:spPr>
      </p:pic>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העכבר לחוץ כדי להזיז את האבן.</a:t>
            </a:r>
            <a:endParaRPr lang="he-IL" b="1" dirty="0">
              <a:solidFill>
                <a:schemeClr val="accent5">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0" fill="hold"/>
                                        <p:tgtEl>
                                          <p:spTgt spid="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לובי</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לאחר שהמשתמש נכנס כהלכה למערכת ייפתח חלון הלובי אשר מכיל את המשתמשים המחוברים למשחק. בחלון הלובי יכול משתמש לפתוח שולחן (של עד 4 אנשים). </a:t>
            </a:r>
            <a:endParaRPr lang="he-IL"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69" name="קבוצה 68"/>
          <p:cNvGrpSpPr/>
          <p:nvPr/>
        </p:nvGrpSpPr>
        <p:grpSpPr>
          <a:xfrm>
            <a:off x="4139952" y="5013176"/>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העכבר לחוץ כדי להזיז את האבן.</a:t>
            </a:r>
            <a:endParaRPr lang="he-IL"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cxnSp>
        <p:nvCxnSpPr>
          <p:cNvPr id="69" name="מחבר ישר 68"/>
          <p:cNvCxnSpPr/>
          <p:nvPr/>
        </p:nvCxnSpPr>
        <p:spPr>
          <a:xfrm>
            <a:off x="539552" y="4437112"/>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39552" y="3645024"/>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rot="5400000">
            <a:off x="-1224644"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5400000">
            <a:off x="-648580"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7" name="מחבר ישר 76"/>
          <p:cNvCxnSpPr/>
          <p:nvPr/>
        </p:nvCxnSpPr>
        <p:spPr>
          <a:xfrm>
            <a:off x="539552" y="2780928"/>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a:xfrm>
            <a:off x="539552" y="1988840"/>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a:off x="539552" y="1124744"/>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a:xfrm rot="5400000">
            <a:off x="-7251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a:xfrm rot="5400000">
            <a:off x="503548"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a:xfrm rot="5400000">
            <a:off x="1079612"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rot="5400000">
            <a:off x="165567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3" name="מחבר ישר 112"/>
          <p:cNvCxnSpPr/>
          <p:nvPr/>
        </p:nvCxnSpPr>
        <p:spPr>
          <a:xfrm rot="5400000">
            <a:off x="2231740"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4" name="מחבר ישר 113"/>
          <p:cNvCxnSpPr/>
          <p:nvPr/>
        </p:nvCxnSpPr>
        <p:spPr>
          <a:xfrm rot="5400000">
            <a:off x="2807804"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5" name="מחבר ישר 114"/>
          <p:cNvCxnSpPr/>
          <p:nvPr/>
        </p:nvCxnSpPr>
        <p:spPr>
          <a:xfrm rot="5400000">
            <a:off x="3383868"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6" name="מחבר ישר 115"/>
          <p:cNvCxnSpPr/>
          <p:nvPr/>
        </p:nvCxnSpPr>
        <p:spPr>
          <a:xfrm rot="5400000">
            <a:off x="3959932"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rot="5400000">
            <a:off x="453599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18" name="קבוצה 68"/>
          <p:cNvGrpSpPr/>
          <p:nvPr/>
        </p:nvGrpSpPr>
        <p:grpSpPr>
          <a:xfrm>
            <a:off x="3995936" y="4005064"/>
            <a:ext cx="576064" cy="792088"/>
            <a:chOff x="4139952" y="5373216"/>
            <a:chExt cx="576064" cy="792088"/>
          </a:xfrm>
        </p:grpSpPr>
        <p:sp>
          <p:nvSpPr>
            <p:cNvPr id="119" name="מסגרת משופעת 118"/>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20" name="חץ ימינה 119"/>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1" name="מחומש 120"/>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העכבר לחוץ כדי להזיז את האבן.</a:t>
            </a:r>
            <a:endParaRPr lang="he-IL"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cxnSp>
        <p:nvCxnSpPr>
          <p:cNvPr id="69" name="מחבר ישר 68"/>
          <p:cNvCxnSpPr/>
          <p:nvPr/>
        </p:nvCxnSpPr>
        <p:spPr>
          <a:xfrm>
            <a:off x="539552" y="4437112"/>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1" name="מחבר ישר 70"/>
          <p:cNvCxnSpPr/>
          <p:nvPr/>
        </p:nvCxnSpPr>
        <p:spPr>
          <a:xfrm>
            <a:off x="539552" y="3645024"/>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2" name="מחבר ישר 71"/>
          <p:cNvCxnSpPr/>
          <p:nvPr/>
        </p:nvCxnSpPr>
        <p:spPr>
          <a:xfrm rot="5400000">
            <a:off x="-1224644"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5400000">
            <a:off x="-648580"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7" name="מחבר ישר 76"/>
          <p:cNvCxnSpPr/>
          <p:nvPr/>
        </p:nvCxnSpPr>
        <p:spPr>
          <a:xfrm>
            <a:off x="539552" y="2780928"/>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a:xfrm>
            <a:off x="539552" y="1988840"/>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9" name="מחבר ישר 78"/>
          <p:cNvCxnSpPr/>
          <p:nvPr/>
        </p:nvCxnSpPr>
        <p:spPr>
          <a:xfrm>
            <a:off x="539552" y="1124744"/>
            <a:ext cx="6696744"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a:xfrm rot="5400000">
            <a:off x="-7251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a:xfrm rot="5400000">
            <a:off x="503548"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1" name="מחבר ישר 110"/>
          <p:cNvCxnSpPr/>
          <p:nvPr/>
        </p:nvCxnSpPr>
        <p:spPr>
          <a:xfrm rot="5400000">
            <a:off x="1079612"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2" name="מחבר ישר 111"/>
          <p:cNvCxnSpPr/>
          <p:nvPr/>
        </p:nvCxnSpPr>
        <p:spPr>
          <a:xfrm rot="5400000">
            <a:off x="165567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3" name="מחבר ישר 112"/>
          <p:cNvCxnSpPr/>
          <p:nvPr/>
        </p:nvCxnSpPr>
        <p:spPr>
          <a:xfrm rot="5400000">
            <a:off x="2231740"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4" name="מחבר ישר 113"/>
          <p:cNvCxnSpPr/>
          <p:nvPr/>
        </p:nvCxnSpPr>
        <p:spPr>
          <a:xfrm rot="5400000">
            <a:off x="2807804"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5" name="מחבר ישר 114"/>
          <p:cNvCxnSpPr/>
          <p:nvPr/>
        </p:nvCxnSpPr>
        <p:spPr>
          <a:xfrm rot="5400000">
            <a:off x="3383868"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6" name="מחבר ישר 115"/>
          <p:cNvCxnSpPr/>
          <p:nvPr/>
        </p:nvCxnSpPr>
        <p:spPr>
          <a:xfrm rot="5400000">
            <a:off x="3959932"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17" name="מחבר ישר 116"/>
          <p:cNvCxnSpPr/>
          <p:nvPr/>
        </p:nvCxnSpPr>
        <p:spPr>
          <a:xfrm rot="5400000">
            <a:off x="4535996" y="2888940"/>
            <a:ext cx="4680520" cy="0"/>
          </a:xfrm>
          <a:prstGeom prst="line">
            <a:avLst/>
          </a:prstGeom>
          <a:ln w="50800" cap="rnd">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2" name="קבוצה 68"/>
          <p:cNvGrpSpPr/>
          <p:nvPr/>
        </p:nvGrpSpPr>
        <p:grpSpPr>
          <a:xfrm>
            <a:off x="3995936" y="3645024"/>
            <a:ext cx="576064" cy="792088"/>
            <a:chOff x="4139952" y="5373216"/>
            <a:chExt cx="576064" cy="792088"/>
          </a:xfrm>
        </p:grpSpPr>
        <p:sp>
          <p:nvSpPr>
            <p:cNvPr id="119" name="מסגרת משופעת 118"/>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20" name="חץ ימינה 119"/>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21" name="מחומש 120"/>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שחרור העכבר</a:t>
            </a:r>
            <a:endParaRPr lang="he-IL" b="1" dirty="0">
              <a:solidFill>
                <a:schemeClr val="accent5">
                  <a:lumMod val="10000"/>
                </a:schemeClr>
              </a:solidFill>
            </a:endParaRPr>
          </a:p>
        </p:txBody>
      </p:sp>
      <p:sp>
        <p:nvSpPr>
          <p:cNvPr id="118" name="הסבר מלבני מעוגל 117"/>
          <p:cNvSpPr/>
          <p:nvPr/>
        </p:nvSpPr>
        <p:spPr>
          <a:xfrm>
            <a:off x="4211960" y="2060848"/>
            <a:ext cx="2016224" cy="1080120"/>
          </a:xfrm>
          <a:prstGeom prst="wedgeRoundRectCallout">
            <a:avLst>
              <a:gd name="adj1" fmla="val -39461"/>
              <a:gd name="adj2" fmla="val 112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האבן תהיה ממוקמת במלבן המתאים</a:t>
            </a:r>
            <a:endParaRPr lang="he-IL"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69" name="קבוצה 68"/>
          <p:cNvGrpSpPr/>
          <p:nvPr/>
        </p:nvGrpSpPr>
        <p:grpSpPr>
          <a:xfrm>
            <a:off x="2915816" y="5661248"/>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העכבר לחוץ כדי להזיז את האבן.</a:t>
            </a:r>
            <a:endParaRPr lang="he-IL"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68"/>
          <p:cNvGrpSpPr/>
          <p:nvPr/>
        </p:nvGrpSpPr>
        <p:grpSpPr>
          <a:xfrm>
            <a:off x="1619672" y="5661248"/>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העכבר לחוץ כדי להזיז את האבן.</a:t>
            </a:r>
            <a:endParaRPr lang="he-IL"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68"/>
          <p:cNvGrpSpPr/>
          <p:nvPr/>
        </p:nvGrpSpPr>
        <p:grpSpPr>
          <a:xfrm>
            <a:off x="971600" y="5661248"/>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שחרור העכבר</a:t>
            </a:r>
            <a:endParaRPr lang="he-IL" b="1"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68"/>
          <p:cNvGrpSpPr/>
          <p:nvPr/>
        </p:nvGrpSpPr>
        <p:grpSpPr>
          <a:xfrm>
            <a:off x="1259632" y="5805264"/>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חומש 67"/>
          <p:cNvSpPr/>
          <p:nvPr/>
        </p:nvSpPr>
        <p:spPr>
          <a:xfrm>
            <a:off x="0" y="0"/>
            <a:ext cx="2016224" cy="720080"/>
          </a:xfrm>
          <a:prstGeom prst="homePlate">
            <a:avLst/>
          </a:prstGeom>
          <a:solidFill>
            <a:srgbClr val="FFC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שחרור העכבר</a:t>
            </a:r>
            <a:endParaRPr lang="he-IL" b="1" dirty="0">
              <a:solidFill>
                <a:schemeClr val="accent5">
                  <a:lumMod val="10000"/>
                </a:schemeClr>
              </a:solidFill>
            </a:endParaRPr>
          </a:p>
        </p:txBody>
      </p:sp>
      <p:sp>
        <p:nvSpPr>
          <p:cNvPr id="66" name="הסבר מלבני מעוגל 65"/>
          <p:cNvSpPr/>
          <p:nvPr/>
        </p:nvSpPr>
        <p:spPr>
          <a:xfrm>
            <a:off x="1475656" y="4293096"/>
            <a:ext cx="2016224" cy="1080120"/>
          </a:xfrm>
          <a:prstGeom prst="wedgeRoundRectCallout">
            <a:avLst>
              <a:gd name="adj1" fmla="val -39461"/>
              <a:gd name="adj2" fmla="val 112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פינוי מקום לאבן אם קיים</a:t>
            </a:r>
            <a:endParaRPr lang="he-IL"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68"/>
          <p:cNvGrpSpPr/>
          <p:nvPr/>
        </p:nvGrpSpPr>
        <p:grpSpPr>
          <a:xfrm>
            <a:off x="6732240" y="5373216"/>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6" name="הסבר מלבני מעוגל 65"/>
          <p:cNvSpPr/>
          <p:nvPr/>
        </p:nvSpPr>
        <p:spPr>
          <a:xfrm>
            <a:off x="5292080" y="3717032"/>
            <a:ext cx="2016224" cy="1368152"/>
          </a:xfrm>
          <a:prstGeom prst="wedgeRoundRectCallout">
            <a:avLst>
              <a:gd name="adj1" fmla="val 32819"/>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אם יהיה אפשר והלוח לא מלא יהיה ניתן להזיז וההזזה תהיה גם לשורה הבאה.</a:t>
            </a:r>
            <a:endParaRPr lang="he-IL" dirty="0"/>
          </a:p>
        </p:txBody>
      </p:sp>
      <p:sp>
        <p:nvSpPr>
          <p:cNvPr id="69" name="הסבר מלבני מעוגל 68"/>
          <p:cNvSpPr/>
          <p:nvPr/>
        </p:nvSpPr>
        <p:spPr>
          <a:xfrm>
            <a:off x="1907704" y="1412776"/>
            <a:ext cx="2016224" cy="1368152"/>
          </a:xfrm>
          <a:prstGeom prst="wedgeRoundRectCallout">
            <a:avLst>
              <a:gd name="adj1" fmla="val 32819"/>
              <a:gd name="adj2" fmla="val 84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בשולחן לא תתבצע הזזה לשורה הבאה בכל מקרה.</a:t>
            </a:r>
            <a:endParaRPr lang="he-IL"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68"/>
          <p:cNvGrpSpPr/>
          <p:nvPr/>
        </p:nvGrpSpPr>
        <p:grpSpPr>
          <a:xfrm>
            <a:off x="7020272" y="5373216"/>
            <a:ext cx="576064" cy="792088"/>
            <a:chOff x="4139952" y="5373216"/>
            <a:chExt cx="576064" cy="792088"/>
          </a:xfrm>
        </p:grpSpPr>
        <p:sp>
          <p:nvSpPr>
            <p:cNvPr id="54" name="מסגרת משופעת 53"/>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6" name="הסבר מלבני מעוגל 65"/>
          <p:cNvSpPr/>
          <p:nvPr/>
        </p:nvSpPr>
        <p:spPr>
          <a:xfrm>
            <a:off x="971600" y="3933056"/>
            <a:ext cx="2016224" cy="1368152"/>
          </a:xfrm>
          <a:prstGeom prst="wedgeRoundRectCallout">
            <a:avLst>
              <a:gd name="adj1" fmla="val -46547"/>
              <a:gd name="adj2" fmla="val 99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הזזה בשורה הבאה</a:t>
            </a:r>
            <a:endParaRPr lang="he-IL"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109" name="קבוצה 108"/>
          <p:cNvGrpSpPr/>
          <p:nvPr/>
        </p:nvGrpSpPr>
        <p:grpSpPr>
          <a:xfrm>
            <a:off x="4139952" y="5373216"/>
            <a:ext cx="720080" cy="792088"/>
            <a:chOff x="-576064" y="4077072"/>
            <a:chExt cx="720080" cy="792088"/>
          </a:xfrm>
        </p:grpSpPr>
        <p:sp>
          <p:nvSpPr>
            <p:cNvPr id="54" name="מסגרת משופעת 53"/>
            <p:cNvSpPr/>
            <p:nvPr/>
          </p:nvSpPr>
          <p:spPr>
            <a:xfrm>
              <a:off x="-576064" y="407707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144016" y="42210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6" name="הסבר מלבני מעוגל 65"/>
          <p:cNvSpPr/>
          <p:nvPr/>
        </p:nvSpPr>
        <p:spPr>
          <a:xfrm>
            <a:off x="971600" y="3933056"/>
            <a:ext cx="2016224" cy="1368152"/>
          </a:xfrm>
          <a:prstGeom prst="wedgeRoundRectCallout">
            <a:avLst>
              <a:gd name="adj1" fmla="val -46547"/>
              <a:gd name="adj2" fmla="val 991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הלוח מלא</a:t>
            </a:r>
            <a:endParaRPr lang="he-IL" dirty="0"/>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9" name="מסגרת משופעת 68"/>
          <p:cNvSpPr/>
          <p:nvPr/>
        </p:nvSpPr>
        <p:spPr>
          <a:xfrm>
            <a:off x="241176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70" name="מסגרת משופעת 69"/>
          <p:cNvSpPr/>
          <p:nvPr/>
        </p:nvSpPr>
        <p:spPr>
          <a:xfrm>
            <a:off x="298782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1" name="מסגרת משופעת 70"/>
          <p:cNvSpPr/>
          <p:nvPr/>
        </p:nvSpPr>
        <p:spPr>
          <a:xfrm>
            <a:off x="356388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sym typeface="Wingdings" pitchFamily="2" charset="2"/>
              </a:rPr>
              <a:t></a:t>
            </a:r>
            <a:endParaRPr lang="he-IL" sz="1600" b="1" dirty="0">
              <a:solidFill>
                <a:srgbClr val="FF0000"/>
              </a:solidFill>
              <a:effectLst>
                <a:outerShdw blurRad="38100" dist="38100" dir="2700000" algn="tl">
                  <a:srgbClr val="000000">
                    <a:alpha val="43137"/>
                  </a:srgbClr>
                </a:outerShdw>
              </a:effectLst>
            </a:endParaRPr>
          </a:p>
        </p:txBody>
      </p:sp>
      <p:sp>
        <p:nvSpPr>
          <p:cNvPr id="72" name="מסגרת משופעת 71"/>
          <p:cNvSpPr/>
          <p:nvPr/>
        </p:nvSpPr>
        <p:spPr>
          <a:xfrm>
            <a:off x="413995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73" name="מסגרת משופעת 72"/>
          <p:cNvSpPr/>
          <p:nvPr/>
        </p:nvSpPr>
        <p:spPr>
          <a:xfrm>
            <a:off x="471601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74" name="מסגרת משופעת 73"/>
          <p:cNvSpPr/>
          <p:nvPr/>
        </p:nvSpPr>
        <p:spPr>
          <a:xfrm>
            <a:off x="529208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76" name="מסגרת משופעת 75"/>
          <p:cNvSpPr/>
          <p:nvPr/>
        </p:nvSpPr>
        <p:spPr>
          <a:xfrm>
            <a:off x="586814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77" name="מסגרת משופעת 76"/>
          <p:cNvSpPr/>
          <p:nvPr/>
        </p:nvSpPr>
        <p:spPr>
          <a:xfrm>
            <a:off x="644420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
        <p:nvSpPr>
          <p:cNvPr id="79" name="מסגרת משופעת 78"/>
          <p:cNvSpPr/>
          <p:nvPr/>
        </p:nvSpPr>
        <p:spPr>
          <a:xfrm>
            <a:off x="702027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3">
                    <a:lumMod val="50000"/>
                  </a:schemeClr>
                </a:solidFill>
              </a:rPr>
              <a:t>אופן כתיבת התוכנה</a:t>
            </a:r>
            <a:endParaRPr lang="he-IL" b="1" dirty="0">
              <a:solidFill>
                <a:schemeClr val="accent3">
                  <a:lumMod val="50000"/>
                </a:schemeClr>
              </a:solidFill>
            </a:endParaRPr>
          </a:p>
        </p:txBody>
      </p:sp>
      <p:sp>
        <p:nvSpPr>
          <p:cNvPr id="3" name="מציין מיקום תוכן 2"/>
          <p:cNvSpPr>
            <a:spLocks noGrp="1"/>
          </p:cNvSpPr>
          <p:nvPr>
            <p:ph idx="1"/>
          </p:nvPr>
        </p:nvSpPr>
        <p:spPr>
          <a:xfrm>
            <a:off x="1619672" y="2819400"/>
            <a:ext cx="7067128" cy="3306763"/>
          </a:xfrm>
        </p:spPr>
        <p:txBody>
          <a:bodyPr/>
          <a:lstStyle/>
          <a:p>
            <a:r>
              <a:rPr lang="he-IL" dirty="0" smtClean="0"/>
              <a:t>התוכנה תכתב בשפת </a:t>
            </a:r>
            <a:r>
              <a:rPr lang="en-US" dirty="0" smtClean="0"/>
              <a:t>C#</a:t>
            </a:r>
            <a:r>
              <a:rPr lang="he-IL" dirty="0" smtClean="0"/>
              <a:t> ב</a:t>
            </a:r>
            <a:r>
              <a:rPr lang="en-US" dirty="0" smtClean="0"/>
              <a:t>VISUAL C# EXPRESS</a:t>
            </a:r>
            <a:r>
              <a:rPr lang="he-IL" dirty="0" smtClean="0"/>
              <a:t> 2008.</a:t>
            </a:r>
          </a:p>
          <a:p>
            <a:r>
              <a:rPr lang="he-IL" dirty="0" smtClean="0"/>
              <a:t>התוכנה תכיל טבלאות עם מידע על </a:t>
            </a:r>
            <a:r>
              <a:rPr lang="he-IL" dirty="0" smtClean="0"/>
              <a:t>המשתמשים (</a:t>
            </a:r>
            <a:r>
              <a:rPr lang="en-US" dirty="0" smtClean="0"/>
              <a:t>Database</a:t>
            </a:r>
            <a:r>
              <a:rPr lang="he-IL" smtClean="0"/>
              <a:t>).</a:t>
            </a:r>
            <a:endParaRPr lang="he-IL" dirty="0" smtClean="0"/>
          </a:p>
          <a:p>
            <a:r>
              <a:rPr lang="he-IL" dirty="0" smtClean="0"/>
              <a:t>התוכנה תשתמש בתקשורת בין מחשבים.</a:t>
            </a:r>
          </a:p>
          <a:p>
            <a:r>
              <a:rPr lang="he-IL" dirty="0" smtClean="0"/>
              <a:t>תצוגת התוכנה במסך מלא סטנדרטי עם מוזיקת רקע.</a:t>
            </a:r>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54173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165304"/>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הסבר אליפטי 18"/>
          <p:cNvSpPr/>
          <p:nvPr/>
        </p:nvSpPr>
        <p:spPr>
          <a:xfrm>
            <a:off x="611560" y="0"/>
            <a:ext cx="1512168" cy="548680"/>
          </a:xfrm>
          <a:prstGeom prst="wedgeEllipseCallout">
            <a:avLst>
              <a:gd name="adj1" fmla="val -73272"/>
              <a:gd name="adj2" fmla="val -13858"/>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1200" b="1" dirty="0" smtClean="0">
                <a:solidFill>
                  <a:srgbClr val="00B050"/>
                </a:solidFill>
                <a:effectLst>
                  <a:outerShdw blurRad="38100" dist="38100" dir="2700000" algn="tl">
                    <a:srgbClr val="000000">
                      <a:alpha val="43137"/>
                    </a:srgbClr>
                  </a:outerShdw>
                </a:effectLst>
              </a:rPr>
              <a:t>לחיצה מובילה חזרה לתפריט</a:t>
            </a:r>
            <a:endParaRPr lang="he-IL" sz="1200" b="1" dirty="0">
              <a:solidFill>
                <a:srgbClr val="00B050"/>
              </a:solidFill>
              <a:effectLst>
                <a:outerShdw blurRad="38100" dist="38100" dir="2700000" algn="tl">
                  <a:srgbClr val="000000">
                    <a:alpha val="43137"/>
                  </a:srgbClr>
                </a:outerShdw>
              </a:effectLst>
            </a:endParaRPr>
          </a:p>
        </p:txBody>
      </p:sp>
      <p:sp>
        <p:nvSpPr>
          <p:cNvPr id="20" name="הסבר אליפטי 19"/>
          <p:cNvSpPr/>
          <p:nvPr/>
        </p:nvSpPr>
        <p:spPr>
          <a:xfrm>
            <a:off x="7092280" y="3429000"/>
            <a:ext cx="1728192" cy="1412776"/>
          </a:xfrm>
          <a:prstGeom prst="wedgeEllipseCallout">
            <a:avLst>
              <a:gd name="adj1" fmla="val -60044"/>
              <a:gd name="adj2" fmla="val 105925"/>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sz="1400" b="1" dirty="0" smtClean="0">
                <a:solidFill>
                  <a:srgbClr val="00B050"/>
                </a:solidFill>
                <a:effectLst>
                  <a:outerShdw blurRad="38100" dist="38100" dir="2700000" algn="tl">
                    <a:srgbClr val="000000">
                      <a:alpha val="43137"/>
                    </a:srgbClr>
                  </a:outerShdw>
                </a:effectLst>
              </a:rPr>
              <a:t>דגם אבסטרקטי שיפורט בהמשך (לא מכיל את הכל)</a:t>
            </a:r>
            <a:endParaRPr lang="he-IL" sz="1400" b="1" dirty="0">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grpSp>
        <p:nvGrpSpPr>
          <p:cNvPr id="2" name="קבוצה 108"/>
          <p:cNvGrpSpPr/>
          <p:nvPr/>
        </p:nvGrpSpPr>
        <p:grpSpPr>
          <a:xfrm>
            <a:off x="6156176" y="5085184"/>
            <a:ext cx="720080" cy="792088"/>
            <a:chOff x="-576064" y="4077072"/>
            <a:chExt cx="720080" cy="792088"/>
          </a:xfrm>
        </p:grpSpPr>
        <p:sp>
          <p:nvSpPr>
            <p:cNvPr id="54" name="מסגרת משופעת 53"/>
            <p:cNvSpPr/>
            <p:nvPr/>
          </p:nvSpPr>
          <p:spPr>
            <a:xfrm>
              <a:off x="-576064" y="407707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67" name="חץ ימינה 66"/>
            <p:cNvSpPr/>
            <p:nvPr/>
          </p:nvSpPr>
          <p:spPr>
            <a:xfrm>
              <a:off x="-144016" y="42210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9" name="מסגרת משופעת 68"/>
          <p:cNvSpPr/>
          <p:nvPr/>
        </p:nvSpPr>
        <p:spPr>
          <a:xfrm>
            <a:off x="241176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70" name="מסגרת משופעת 69"/>
          <p:cNvSpPr/>
          <p:nvPr/>
        </p:nvSpPr>
        <p:spPr>
          <a:xfrm>
            <a:off x="298782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1" name="מסגרת משופעת 70"/>
          <p:cNvSpPr/>
          <p:nvPr/>
        </p:nvSpPr>
        <p:spPr>
          <a:xfrm>
            <a:off x="356388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sym typeface="Wingdings" pitchFamily="2" charset="2"/>
              </a:rPr>
              <a:t></a:t>
            </a:r>
            <a:endParaRPr lang="he-IL" sz="1600" b="1" dirty="0">
              <a:solidFill>
                <a:srgbClr val="FF0000"/>
              </a:solidFill>
              <a:effectLst>
                <a:outerShdw blurRad="38100" dist="38100" dir="2700000" algn="tl">
                  <a:srgbClr val="000000">
                    <a:alpha val="43137"/>
                  </a:srgbClr>
                </a:outerShdw>
              </a:effectLst>
            </a:endParaRPr>
          </a:p>
        </p:txBody>
      </p:sp>
      <p:sp>
        <p:nvSpPr>
          <p:cNvPr id="72" name="מסגרת משופעת 71"/>
          <p:cNvSpPr/>
          <p:nvPr/>
        </p:nvSpPr>
        <p:spPr>
          <a:xfrm>
            <a:off x="413995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73" name="מסגרת משופעת 72"/>
          <p:cNvSpPr/>
          <p:nvPr/>
        </p:nvSpPr>
        <p:spPr>
          <a:xfrm>
            <a:off x="471601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74" name="מסגרת משופעת 73"/>
          <p:cNvSpPr/>
          <p:nvPr/>
        </p:nvSpPr>
        <p:spPr>
          <a:xfrm>
            <a:off x="529208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76" name="מסגרת משופעת 75"/>
          <p:cNvSpPr/>
          <p:nvPr/>
        </p:nvSpPr>
        <p:spPr>
          <a:xfrm>
            <a:off x="586814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77" name="מסגרת משופעת 76"/>
          <p:cNvSpPr/>
          <p:nvPr/>
        </p:nvSpPr>
        <p:spPr>
          <a:xfrm>
            <a:off x="644420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
        <p:nvSpPr>
          <p:cNvPr id="79" name="מסגרת משופעת 78"/>
          <p:cNvSpPr/>
          <p:nvPr/>
        </p:nvSpPr>
        <p:spPr>
          <a:xfrm>
            <a:off x="702027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
        <p:nvSpPr>
          <p:cNvPr id="78" name="הסבר מלבני מעוגל 77"/>
          <p:cNvSpPr/>
          <p:nvPr/>
        </p:nvSpPr>
        <p:spPr>
          <a:xfrm>
            <a:off x="4499992" y="2924944"/>
            <a:ext cx="2016224" cy="1368152"/>
          </a:xfrm>
          <a:prstGeom prst="wedgeRoundRectCallout">
            <a:avLst>
              <a:gd name="adj1" fmla="val 47700"/>
              <a:gd name="adj2" fmla="val 118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לא ניתן להזיז</a:t>
            </a:r>
            <a:endParaRPr lang="he-IL"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7" name="מסגרת משופעת 106"/>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9" name="מסגרת משופעת 68"/>
          <p:cNvSpPr/>
          <p:nvPr/>
        </p:nvSpPr>
        <p:spPr>
          <a:xfrm>
            <a:off x="241176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70" name="מסגרת משופעת 69"/>
          <p:cNvSpPr/>
          <p:nvPr/>
        </p:nvSpPr>
        <p:spPr>
          <a:xfrm>
            <a:off x="298782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1" name="מסגרת משופעת 70"/>
          <p:cNvSpPr/>
          <p:nvPr/>
        </p:nvSpPr>
        <p:spPr>
          <a:xfrm>
            <a:off x="356388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sym typeface="Wingdings" pitchFamily="2" charset="2"/>
              </a:rPr>
              <a:t></a:t>
            </a:r>
            <a:endParaRPr lang="he-IL" sz="1600" b="1" dirty="0">
              <a:solidFill>
                <a:srgbClr val="FF0000"/>
              </a:solidFill>
              <a:effectLst>
                <a:outerShdw blurRad="38100" dist="38100" dir="2700000" algn="tl">
                  <a:srgbClr val="000000">
                    <a:alpha val="43137"/>
                  </a:srgbClr>
                </a:outerShdw>
              </a:effectLst>
            </a:endParaRPr>
          </a:p>
        </p:txBody>
      </p:sp>
      <p:sp>
        <p:nvSpPr>
          <p:cNvPr id="72" name="מסגרת משופעת 71"/>
          <p:cNvSpPr/>
          <p:nvPr/>
        </p:nvSpPr>
        <p:spPr>
          <a:xfrm>
            <a:off x="413995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73" name="מסגרת משופעת 72"/>
          <p:cNvSpPr/>
          <p:nvPr/>
        </p:nvSpPr>
        <p:spPr>
          <a:xfrm>
            <a:off x="471601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74" name="מסגרת משופעת 73"/>
          <p:cNvSpPr/>
          <p:nvPr/>
        </p:nvSpPr>
        <p:spPr>
          <a:xfrm>
            <a:off x="529208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76" name="מסגרת משופעת 75"/>
          <p:cNvSpPr/>
          <p:nvPr/>
        </p:nvSpPr>
        <p:spPr>
          <a:xfrm>
            <a:off x="586814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77" name="מסגרת משופעת 76"/>
          <p:cNvSpPr/>
          <p:nvPr/>
        </p:nvSpPr>
        <p:spPr>
          <a:xfrm>
            <a:off x="644420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
        <p:nvSpPr>
          <p:cNvPr id="79" name="מסגרת משופעת 78"/>
          <p:cNvSpPr/>
          <p:nvPr/>
        </p:nvSpPr>
        <p:spPr>
          <a:xfrm>
            <a:off x="702027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sym typeface="Wingdings" pitchFamily="2" charset="2"/>
              </a:rPr>
              <a:t>9</a:t>
            </a:r>
            <a:endParaRPr lang="he-IL" sz="1600" b="1" dirty="0">
              <a:solidFill>
                <a:srgbClr val="00B0F0"/>
              </a:solidFill>
              <a:effectLst>
                <a:outerShdw blurRad="38100" dist="38100" dir="2700000" algn="tl">
                  <a:srgbClr val="000000">
                    <a:alpha val="43137"/>
                  </a:srgbClr>
                </a:outerShdw>
              </a:effectLst>
            </a:endParaRPr>
          </a:p>
        </p:txBody>
      </p:sp>
      <p:sp>
        <p:nvSpPr>
          <p:cNvPr id="78" name="מסגרת משופעת 77"/>
          <p:cNvSpPr/>
          <p:nvPr/>
        </p:nvSpPr>
        <p:spPr>
          <a:xfrm>
            <a:off x="6588224"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FF0000"/>
                </a:solidFill>
                <a:effectLst>
                  <a:outerShdw blurRad="38100" dist="38100" dir="2700000" algn="tl">
                    <a:srgbClr val="000000">
                      <a:alpha val="43137"/>
                    </a:srgbClr>
                  </a:outerShdw>
                </a:effectLst>
              </a:rPr>
              <a:t>12</a:t>
            </a:r>
            <a:endParaRPr lang="he-IL" sz="1600" b="1" dirty="0">
              <a:solidFill>
                <a:srgbClr val="FF0000"/>
              </a:solidFill>
              <a:effectLst>
                <a:outerShdw blurRad="38100" dist="38100" dir="2700000" algn="tl">
                  <a:srgbClr val="000000">
                    <a:alpha val="43137"/>
                  </a:srgbClr>
                </a:outerShdw>
              </a:effectLst>
            </a:endParaRPr>
          </a:p>
        </p:txBody>
      </p:sp>
      <p:sp>
        <p:nvSpPr>
          <p:cNvPr id="109" name="מסגרת משופעת 108"/>
          <p:cNvSpPr/>
          <p:nvPr/>
        </p:nvSpPr>
        <p:spPr>
          <a:xfrm>
            <a:off x="6012160"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110" name="מסגרת משופעת 109"/>
          <p:cNvSpPr/>
          <p:nvPr/>
        </p:nvSpPr>
        <p:spPr>
          <a:xfrm>
            <a:off x="543609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grpSp>
        <p:nvGrpSpPr>
          <p:cNvPr id="111" name="קבוצה 108"/>
          <p:cNvGrpSpPr/>
          <p:nvPr/>
        </p:nvGrpSpPr>
        <p:grpSpPr>
          <a:xfrm>
            <a:off x="5724128" y="3717032"/>
            <a:ext cx="720080" cy="792088"/>
            <a:chOff x="-576064" y="4077072"/>
            <a:chExt cx="720080" cy="792088"/>
          </a:xfrm>
        </p:grpSpPr>
        <p:sp>
          <p:nvSpPr>
            <p:cNvPr id="112" name="מסגרת משופעת 111"/>
            <p:cNvSpPr/>
            <p:nvPr/>
          </p:nvSpPr>
          <p:spPr>
            <a:xfrm>
              <a:off x="-576064" y="407707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144016" y="42210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14" name="הסבר מלבני מעוגל 113"/>
          <p:cNvSpPr/>
          <p:nvPr/>
        </p:nvSpPr>
        <p:spPr>
          <a:xfrm>
            <a:off x="4067944" y="1556792"/>
            <a:ext cx="2016224" cy="1368152"/>
          </a:xfrm>
          <a:prstGeom prst="wedgeRoundRectCallout">
            <a:avLst>
              <a:gd name="adj1" fmla="val 47700"/>
              <a:gd name="adj2" fmla="val 1189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לא תהיה הזזה</a:t>
            </a:r>
            <a:endParaRPr lang="he-IL"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האפשרות הראשונה שיש לשחקן היא </a:t>
            </a:r>
            <a:r>
              <a:rPr lang="en-US" dirty="0" smtClean="0"/>
              <a:t>MELD</a:t>
            </a:r>
            <a:r>
              <a:rPr lang="he-IL" dirty="0" smtClean="0"/>
              <a:t>. אם השחקן משנה את הלוח באופן כזה או אחר, ע"י הוספת אבנים/מניפולציות הוא ילחץ על </a:t>
            </a:r>
            <a:r>
              <a:rPr lang="en-US" dirty="0" smtClean="0"/>
              <a:t>OK</a:t>
            </a:r>
            <a:r>
              <a:rPr lang="he-IL" dirty="0" smtClean="0"/>
              <a:t> ויסיים את תורו. זאת אפשרות ברירת המחדל של השחקן.</a:t>
            </a:r>
          </a:p>
          <a:p>
            <a:r>
              <a:rPr lang="he-IL" dirty="0" smtClean="0"/>
              <a:t>אם ההורדה לא תקינה תהיה הודעה למשתמש על כך. אם הזמן יסתיים המשתמש ייענש.</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59</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899592" y="616530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56</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111561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1691680"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53955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1907704" y="33569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הסבר מלבני מעוגל 64"/>
          <p:cNvSpPr/>
          <p:nvPr/>
        </p:nvSpPr>
        <p:spPr>
          <a:xfrm>
            <a:off x="1547664" y="1268760"/>
            <a:ext cx="2016224" cy="1368152"/>
          </a:xfrm>
          <a:prstGeom prst="wedgeRoundRectCallout">
            <a:avLst>
              <a:gd name="adj1" fmla="val -24580"/>
              <a:gd name="adj2" fmla="val 79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ההורדה תקינה</a:t>
            </a:r>
            <a:endParaRPr lang="he-IL"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turn’s over</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111561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1691680"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53955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8532440" y="630932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הסבר מלבני מעוגל 65"/>
          <p:cNvSpPr/>
          <p:nvPr/>
        </p:nvSpPr>
        <p:spPr>
          <a:xfrm>
            <a:off x="1259632" y="3789040"/>
            <a:ext cx="2016224" cy="1368152"/>
          </a:xfrm>
          <a:prstGeom prst="wedgeRoundRectCallout">
            <a:avLst>
              <a:gd name="adj1" fmla="val -84104"/>
              <a:gd name="adj2" fmla="val 1064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עדכון מספר האבנים שנותרו רק בסיום התור</a:t>
            </a:r>
            <a:endParaRPr lang="he-IL"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4860032" y="587727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סגרת משופעת 65"/>
          <p:cNvSpPr/>
          <p:nvPr/>
        </p:nvSpPr>
        <p:spPr>
          <a:xfrm>
            <a:off x="2267744"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67" name="מסגרת משופעת 66"/>
          <p:cNvSpPr/>
          <p:nvPr/>
        </p:nvSpPr>
        <p:spPr>
          <a:xfrm>
            <a:off x="2843808"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5</a:t>
            </a:r>
            <a:endParaRPr lang="he-IL" sz="1600" b="1" dirty="0">
              <a:solidFill>
                <a:srgbClr val="00B0F0"/>
              </a:solidFill>
              <a:effectLst>
                <a:outerShdw blurRad="38100" dist="38100" dir="2700000" algn="tl">
                  <a:srgbClr val="000000">
                    <a:alpha val="43137"/>
                  </a:srgbClr>
                </a:outerShdw>
              </a:effectLst>
            </a:endParaRPr>
          </a:p>
        </p:txBody>
      </p:sp>
      <p:sp>
        <p:nvSpPr>
          <p:cNvPr id="69" name="מסגרת משופעת 68"/>
          <p:cNvSpPr/>
          <p:nvPr/>
        </p:nvSpPr>
        <p:spPr>
          <a:xfrm>
            <a:off x="341987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6</a:t>
            </a:r>
            <a:endParaRPr lang="he-IL" sz="16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41</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111561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1691680"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53955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1907704" y="33569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הסבר מלבני מעוגל 64"/>
          <p:cNvSpPr/>
          <p:nvPr/>
        </p:nvSpPr>
        <p:spPr>
          <a:xfrm>
            <a:off x="1547664" y="1268760"/>
            <a:ext cx="2016224" cy="1368152"/>
          </a:xfrm>
          <a:prstGeom prst="wedgeRoundRectCallout">
            <a:avLst>
              <a:gd name="adj1" fmla="val -24580"/>
              <a:gd name="adj2" fmla="val 79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ההורדה לא תקינה</a:t>
            </a:r>
            <a:endParaRPr lang="he-IL" dirty="0"/>
          </a:p>
        </p:txBody>
      </p:sp>
      <p:sp>
        <p:nvSpPr>
          <p:cNvPr id="66" name="מסגרת משופעת 65"/>
          <p:cNvSpPr/>
          <p:nvPr/>
        </p:nvSpPr>
        <p:spPr>
          <a:xfrm>
            <a:off x="2267744"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67" name="מסגרת משופעת 66"/>
          <p:cNvSpPr/>
          <p:nvPr/>
        </p:nvSpPr>
        <p:spPr>
          <a:xfrm>
            <a:off x="2843808"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5</a:t>
            </a:r>
            <a:endParaRPr lang="he-IL" sz="1600" b="1" dirty="0">
              <a:solidFill>
                <a:srgbClr val="00B0F0"/>
              </a:solidFill>
              <a:effectLst>
                <a:outerShdw blurRad="38100" dist="38100" dir="2700000" algn="tl">
                  <a:srgbClr val="000000">
                    <a:alpha val="43137"/>
                  </a:srgbClr>
                </a:outerShdw>
              </a:effectLst>
            </a:endParaRPr>
          </a:p>
        </p:txBody>
      </p:sp>
      <p:sp>
        <p:nvSpPr>
          <p:cNvPr id="69" name="מסגרת משופעת 68"/>
          <p:cNvSpPr/>
          <p:nvPr/>
        </p:nvSpPr>
        <p:spPr>
          <a:xfrm>
            <a:off x="341987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6</a:t>
            </a:r>
            <a:endParaRPr lang="he-IL" sz="1600" b="1" dirty="0">
              <a:solidFill>
                <a:srgbClr val="00B0F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35</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111561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1691680"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53955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הסבר מלבני מעוגל 64"/>
          <p:cNvSpPr/>
          <p:nvPr/>
        </p:nvSpPr>
        <p:spPr>
          <a:xfrm>
            <a:off x="3635896" y="1052736"/>
            <a:ext cx="2016224" cy="1368152"/>
          </a:xfrm>
          <a:prstGeom prst="wedgeRoundRectCallout">
            <a:avLst>
              <a:gd name="adj1" fmla="val -24580"/>
              <a:gd name="adj2" fmla="val 792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הודעה מתאימה</a:t>
            </a:r>
            <a:endParaRPr lang="he-IL" dirty="0"/>
          </a:p>
        </p:txBody>
      </p:sp>
      <p:sp>
        <p:nvSpPr>
          <p:cNvPr id="66" name="מסגרת משופעת 65"/>
          <p:cNvSpPr/>
          <p:nvPr/>
        </p:nvSpPr>
        <p:spPr>
          <a:xfrm>
            <a:off x="2267744"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67" name="מסגרת משופעת 66"/>
          <p:cNvSpPr/>
          <p:nvPr/>
        </p:nvSpPr>
        <p:spPr>
          <a:xfrm>
            <a:off x="2843808"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5</a:t>
            </a:r>
            <a:endParaRPr lang="he-IL" sz="1600" b="1" dirty="0">
              <a:solidFill>
                <a:srgbClr val="00B0F0"/>
              </a:solidFill>
              <a:effectLst>
                <a:outerShdw blurRad="38100" dist="38100" dir="2700000" algn="tl">
                  <a:srgbClr val="000000">
                    <a:alpha val="43137"/>
                  </a:srgbClr>
                </a:outerShdw>
              </a:effectLst>
            </a:endParaRPr>
          </a:p>
        </p:txBody>
      </p:sp>
      <p:sp>
        <p:nvSpPr>
          <p:cNvPr id="69" name="מסגרת משופעת 68"/>
          <p:cNvSpPr/>
          <p:nvPr/>
        </p:nvSpPr>
        <p:spPr>
          <a:xfrm>
            <a:off x="341987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6</a:t>
            </a:r>
            <a:endParaRPr lang="he-IL" sz="1600" b="1" dirty="0">
              <a:solidFill>
                <a:srgbClr val="00B0F0"/>
              </a:solidFill>
              <a:effectLst>
                <a:outerShdw blurRad="38100" dist="38100" dir="2700000" algn="tl">
                  <a:srgbClr val="000000">
                    <a:alpha val="43137"/>
                  </a:srgbClr>
                </a:outerShdw>
              </a:effectLst>
            </a:endParaRPr>
          </a:p>
        </p:txBody>
      </p:sp>
      <p:sp>
        <p:nvSpPr>
          <p:cNvPr id="72" name="מלבן עם פינות מעוגלות באותו צד 71"/>
          <p:cNvSpPr/>
          <p:nvPr/>
        </p:nvSpPr>
        <p:spPr>
          <a:xfrm>
            <a:off x="2483768"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Invalid meld!</a:t>
            </a:r>
            <a:endParaRPr lang="he-IL" dirty="0">
              <a:solidFill>
                <a:srgbClr val="C00000"/>
              </a:solidFill>
            </a:endParaRPr>
          </a:p>
        </p:txBody>
      </p:sp>
      <p:sp>
        <p:nvSpPr>
          <p:cNvPr id="73" name="מסגרת משופעת 72"/>
          <p:cNvSpPr/>
          <p:nvPr/>
        </p:nvSpPr>
        <p:spPr>
          <a:xfrm>
            <a:off x="3347864" y="3645024"/>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111561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1691680"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53955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4" name="מסגרת משופעת 93"/>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6" name="מסגרת משופעת 105"/>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8" name="מסגרת משופעת 107"/>
          <p:cNvSpPr/>
          <p:nvPr/>
        </p:nvSpPr>
        <p:spPr>
          <a:xfrm>
            <a:off x="8567936" y="436510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הסבר מלבני מעוגל 64"/>
          <p:cNvSpPr/>
          <p:nvPr/>
        </p:nvSpPr>
        <p:spPr>
          <a:xfrm>
            <a:off x="395536" y="3933056"/>
            <a:ext cx="2016224" cy="1368152"/>
          </a:xfrm>
          <a:prstGeom prst="wedgeRoundRectCallout">
            <a:avLst>
              <a:gd name="adj1" fmla="val -43004"/>
              <a:gd name="adj2" fmla="val 75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הזמן נגמר</a:t>
            </a:r>
            <a:endParaRPr lang="he-IL" dirty="0"/>
          </a:p>
        </p:txBody>
      </p:sp>
      <p:sp>
        <p:nvSpPr>
          <p:cNvPr id="66" name="מסגרת משופעת 65"/>
          <p:cNvSpPr/>
          <p:nvPr/>
        </p:nvSpPr>
        <p:spPr>
          <a:xfrm>
            <a:off x="2267744"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67" name="מסגרת משופעת 66"/>
          <p:cNvSpPr/>
          <p:nvPr/>
        </p:nvSpPr>
        <p:spPr>
          <a:xfrm>
            <a:off x="2843808"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5</a:t>
            </a:r>
            <a:endParaRPr lang="he-IL" sz="1600" b="1" dirty="0">
              <a:solidFill>
                <a:srgbClr val="00B0F0"/>
              </a:solidFill>
              <a:effectLst>
                <a:outerShdw blurRad="38100" dist="38100" dir="2700000" algn="tl">
                  <a:srgbClr val="000000">
                    <a:alpha val="43137"/>
                  </a:srgbClr>
                </a:outerShdw>
              </a:effectLst>
            </a:endParaRPr>
          </a:p>
        </p:txBody>
      </p:sp>
      <p:sp>
        <p:nvSpPr>
          <p:cNvPr id="69" name="מסגרת משופעת 68"/>
          <p:cNvSpPr/>
          <p:nvPr/>
        </p:nvSpPr>
        <p:spPr>
          <a:xfrm>
            <a:off x="341987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6</a:t>
            </a:r>
            <a:endParaRPr lang="he-IL" sz="1600" b="1" dirty="0">
              <a:solidFill>
                <a:srgbClr val="00B0F0"/>
              </a:solidFill>
              <a:effectLst>
                <a:outerShdw blurRad="38100" dist="38100" dir="2700000" algn="tl">
                  <a:srgbClr val="000000">
                    <a:alpha val="43137"/>
                  </a:srgbClr>
                </a:outerShdw>
              </a:effectLst>
            </a:endParaRPr>
          </a:p>
        </p:txBody>
      </p:sp>
      <p:sp>
        <p:nvSpPr>
          <p:cNvPr id="70" name="הסבר מלבני מעוגל 69"/>
          <p:cNvSpPr/>
          <p:nvPr/>
        </p:nvSpPr>
        <p:spPr>
          <a:xfrm>
            <a:off x="4860032" y="1484784"/>
            <a:ext cx="2016224" cy="1368152"/>
          </a:xfrm>
          <a:prstGeom prst="wedgeRoundRectCallout">
            <a:avLst>
              <a:gd name="adj1" fmla="val -43004"/>
              <a:gd name="adj2" fmla="val 100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השחקן ייענש ב-3 אבנים מהקופה</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לובי-המשך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בלובי תוצג רשימת כל המשתמשים הנמצאים. כאשר הסמן שוהה על אחד מהם מוצג מידע רלוונטי על השחקן. בראש הרשימה ייכתב </a:t>
            </a:r>
            <a:r>
              <a:rPr lang="en-US" dirty="0" smtClean="0"/>
              <a:t>All</a:t>
            </a:r>
            <a:r>
              <a:rPr lang="he-IL" dirty="0" smtClean="0"/>
              <a:t> שמייצג את כל השחקנים ומשמש לכתיבה בצ'אט (בהמשך) לכלל המשתמשים.</a:t>
            </a:r>
            <a:endParaRPr lang="he-IL"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turn’s over</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17</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6" name="מסגרת משופעת 45"/>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11</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48" name="מסגרת משופעת 4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3" name="מסגרת משופעת 52"/>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55" name="מסגרת משופעת 54"/>
          <p:cNvSpPr/>
          <p:nvPr/>
        </p:nvSpPr>
        <p:spPr>
          <a:xfrm>
            <a:off x="52920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2</a:t>
            </a:r>
            <a:endParaRPr lang="he-IL" sz="1600" b="1" dirty="0">
              <a:solidFill>
                <a:srgbClr val="00B0F0"/>
              </a:solidFill>
              <a:effectLst>
                <a:outerShdw blurRad="38100" dist="38100" dir="2700000" algn="tl">
                  <a:srgbClr val="000000">
                    <a:alpha val="43137"/>
                  </a:srgbClr>
                </a:outerShdw>
              </a:effectLst>
            </a:endParaRPr>
          </a:p>
        </p:txBody>
      </p:sp>
      <p:sp>
        <p:nvSpPr>
          <p:cNvPr id="56" name="מסגרת משופעת 55"/>
          <p:cNvSpPr/>
          <p:nvPr/>
        </p:nvSpPr>
        <p:spPr>
          <a:xfrm>
            <a:off x="683568"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57" name="מסגרת משופעת 56"/>
          <p:cNvSpPr/>
          <p:nvPr/>
        </p:nvSpPr>
        <p:spPr>
          <a:xfrm>
            <a:off x="586814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1</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8" name="מסגרת משופעת 57"/>
          <p:cNvSpPr/>
          <p:nvPr/>
        </p:nvSpPr>
        <p:spPr>
          <a:xfrm>
            <a:off x="644420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8</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מסגרת משופעת 58"/>
          <p:cNvSpPr/>
          <p:nvPr/>
        </p:nvSpPr>
        <p:spPr>
          <a:xfrm>
            <a:off x="47160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0" name="מסגרת משופעת 59"/>
          <p:cNvSpPr/>
          <p:nvPr/>
        </p:nvSpPr>
        <p:spPr>
          <a:xfrm>
            <a:off x="1259632"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7</a:t>
            </a:r>
            <a:endParaRPr lang="he-IL" sz="1600" b="1" dirty="0">
              <a:solidFill>
                <a:srgbClr val="CCCC00"/>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8" name="מסגרת משופעת 67"/>
          <p:cNvSpPr/>
          <p:nvPr/>
        </p:nvSpPr>
        <p:spPr>
          <a:xfrm>
            <a:off x="702027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12</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2" name="מסגרת משופעת 111"/>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rPr>
              <a:t>8</a:t>
            </a:r>
            <a:endParaRPr lang="he-IL" sz="1600" b="1" dirty="0">
              <a:solidFill>
                <a:srgbClr val="CCCC00"/>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סגרת משופעת 65"/>
          <p:cNvSpPr/>
          <p:nvPr/>
        </p:nvSpPr>
        <p:spPr>
          <a:xfrm>
            <a:off x="2267744"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4</a:t>
            </a:r>
            <a:endParaRPr lang="he-IL" sz="1600" b="1" dirty="0">
              <a:solidFill>
                <a:srgbClr val="00B0F0"/>
              </a:solidFill>
              <a:effectLst>
                <a:outerShdw blurRad="38100" dist="38100" dir="2700000" algn="tl">
                  <a:srgbClr val="000000">
                    <a:alpha val="43137"/>
                  </a:srgbClr>
                </a:outerShdw>
              </a:effectLst>
            </a:endParaRPr>
          </a:p>
        </p:txBody>
      </p:sp>
      <p:sp>
        <p:nvSpPr>
          <p:cNvPr id="67" name="מסגרת משופעת 66"/>
          <p:cNvSpPr/>
          <p:nvPr/>
        </p:nvSpPr>
        <p:spPr>
          <a:xfrm>
            <a:off x="2843808"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5</a:t>
            </a:r>
            <a:endParaRPr lang="he-IL" sz="1600" b="1" dirty="0">
              <a:solidFill>
                <a:srgbClr val="00B0F0"/>
              </a:solidFill>
              <a:effectLst>
                <a:outerShdw blurRad="38100" dist="38100" dir="2700000" algn="tl">
                  <a:srgbClr val="000000">
                    <a:alpha val="43137"/>
                  </a:srgbClr>
                </a:outerShdw>
              </a:effectLst>
            </a:endParaRPr>
          </a:p>
        </p:txBody>
      </p:sp>
      <p:sp>
        <p:nvSpPr>
          <p:cNvPr id="69" name="מסגרת משופעת 68"/>
          <p:cNvSpPr/>
          <p:nvPr/>
        </p:nvSpPr>
        <p:spPr>
          <a:xfrm>
            <a:off x="3419872"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00B0F0"/>
                </a:solidFill>
                <a:effectLst>
                  <a:outerShdw blurRad="38100" dist="38100" dir="2700000" algn="tl">
                    <a:srgbClr val="000000">
                      <a:alpha val="43137"/>
                    </a:srgbClr>
                  </a:outerShdw>
                </a:effectLst>
              </a:rPr>
              <a:t>6</a:t>
            </a:r>
            <a:endParaRPr lang="he-IL" sz="1600" b="1" dirty="0">
              <a:solidFill>
                <a:srgbClr val="00B0F0"/>
              </a:solidFill>
              <a:effectLst>
                <a:outerShdw blurRad="38100" dist="38100" dir="2700000" algn="tl">
                  <a:srgbClr val="000000">
                    <a:alpha val="43137"/>
                  </a:srgbClr>
                </a:outerShdw>
              </a:effectLst>
            </a:endParaRPr>
          </a:p>
        </p:txBody>
      </p:sp>
      <p:sp>
        <p:nvSpPr>
          <p:cNvPr id="71" name="מסגרת משופעת 70"/>
          <p:cNvSpPr/>
          <p:nvPr/>
        </p:nvSpPr>
        <p:spPr>
          <a:xfrm>
            <a:off x="2411760"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2</a:t>
            </a:r>
            <a:endParaRPr lang="he-IL" sz="1600" b="1" dirty="0">
              <a:solidFill>
                <a:srgbClr val="CCCC00"/>
              </a:solidFill>
              <a:effectLst>
                <a:outerShdw blurRad="38100" dist="38100" dir="2700000" algn="tl">
                  <a:srgbClr val="000000">
                    <a:alpha val="43137"/>
                  </a:srgbClr>
                </a:outerShdw>
              </a:effectLst>
            </a:endParaRPr>
          </a:p>
        </p:txBody>
      </p:sp>
      <p:sp>
        <p:nvSpPr>
          <p:cNvPr id="72" name="מסגרת משופעת 71"/>
          <p:cNvSpPr/>
          <p:nvPr/>
        </p:nvSpPr>
        <p:spPr>
          <a:xfrm>
            <a:off x="2987824"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CCCC00"/>
                </a:solidFill>
                <a:effectLst>
                  <a:outerShdw blurRad="38100" dist="38100" dir="2700000" algn="tl">
                    <a:srgbClr val="000000">
                      <a:alpha val="43137"/>
                    </a:srgbClr>
                  </a:outerShdw>
                </a:effectLst>
                <a:sym typeface="Wingdings" pitchFamily="2" charset="2"/>
              </a:rPr>
              <a:t>2</a:t>
            </a:r>
            <a:endParaRPr lang="he-IL" sz="1600" b="1" dirty="0">
              <a:solidFill>
                <a:srgbClr val="CCCC00"/>
              </a:solidFill>
              <a:effectLst>
                <a:outerShdw blurRad="38100" dist="38100" dir="2700000" algn="tl">
                  <a:srgbClr val="000000">
                    <a:alpha val="43137"/>
                  </a:srgbClr>
                </a:outerShdw>
              </a:effectLst>
            </a:endParaRPr>
          </a:p>
        </p:txBody>
      </p:sp>
      <p:sp>
        <p:nvSpPr>
          <p:cNvPr id="73" name="מסגרת משופעת 72"/>
          <p:cNvSpPr/>
          <p:nvPr/>
        </p:nvSpPr>
        <p:spPr>
          <a:xfrm>
            <a:off x="1835696" y="58052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FF0000"/>
                </a:solidFill>
                <a:effectLst>
                  <a:outerShdw blurRad="38100" dist="38100" dir="2700000" algn="tl">
                    <a:srgbClr val="000000">
                      <a:alpha val="43137"/>
                    </a:srgbClr>
                  </a:outerShdw>
                </a:effectLst>
                <a:sym typeface="Wingdings" pitchFamily="2" charset="2"/>
              </a:rPr>
              <a:t>2</a:t>
            </a:r>
            <a:endParaRPr lang="he-IL" sz="1600" b="1" dirty="0">
              <a:solidFill>
                <a:srgbClr val="FF0000"/>
              </a:solidFill>
              <a:effectLst>
                <a:outerShdw blurRad="38100" dist="38100" dir="2700000" algn="tl">
                  <a:srgbClr val="000000">
                    <a:alpha val="43137"/>
                  </a:srgbClr>
                </a:outerShdw>
              </a:effectLst>
            </a:endParaRPr>
          </a:p>
        </p:txBody>
      </p:sp>
      <p:sp>
        <p:nvSpPr>
          <p:cNvPr id="74" name="הסבר מלבני מעוגל 73"/>
          <p:cNvSpPr/>
          <p:nvPr/>
        </p:nvSpPr>
        <p:spPr>
          <a:xfrm>
            <a:off x="4932040" y="3573016"/>
            <a:ext cx="2016224" cy="1368152"/>
          </a:xfrm>
          <a:prstGeom prst="wedgeRoundRectCallout">
            <a:avLst>
              <a:gd name="adj1" fmla="val -43004"/>
              <a:gd name="adj2" fmla="val 100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עונש</a:t>
            </a:r>
            <a:endParaRPr lang="he-IL" dirty="0"/>
          </a:p>
        </p:txBody>
      </p:sp>
      <p:sp>
        <p:nvSpPr>
          <p:cNvPr id="76" name="הסבר מלבני מעוגל 75"/>
          <p:cNvSpPr/>
          <p:nvPr/>
        </p:nvSpPr>
        <p:spPr>
          <a:xfrm>
            <a:off x="3275856" y="980728"/>
            <a:ext cx="2016224" cy="1368152"/>
          </a:xfrm>
          <a:prstGeom prst="wedgeRoundRectCallout">
            <a:avLst>
              <a:gd name="adj1" fmla="val -43004"/>
              <a:gd name="adj2" fmla="val 100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החזרת הכל לקדמותו</a:t>
            </a:r>
            <a:endParaRPr lang="he-IL"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0" y="2819400"/>
            <a:ext cx="8686800" cy="3306763"/>
          </a:xfrm>
        </p:spPr>
        <p:txBody>
          <a:bodyPr/>
          <a:lstStyle/>
          <a:p>
            <a:r>
              <a:rPr lang="he-IL" dirty="0" smtClean="0"/>
              <a:t>במידה ולשחקן אין אפשרות לעשות דבר ייקח אבן מהקופה. אם בסוף התור לא ייקח, המחשב ייקח בשבילו באופן אוטומטי.</a:t>
            </a:r>
          </a:p>
          <a:p>
            <a:r>
              <a:rPr lang="he-IL" dirty="0" smtClean="0"/>
              <a:t>השחקן יבחר את האפשרות מתוך חלק האפשרויות.</a:t>
            </a:r>
          </a:p>
          <a:p>
            <a:r>
              <a:rPr lang="he-IL" dirty="0" smtClean="0"/>
              <a:t>אופן השיבוץ של אבן שנלקחה מהקופה בלוח הוא המיקום הריק הקרוב ביותר לצד שמאל של הלוח והשורה הראשונה, כלומר "מילוי חורים".</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58</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3" name="חץ ימינה 112"/>
          <p:cNvSpPr/>
          <p:nvPr/>
        </p:nvSpPr>
        <p:spPr>
          <a:xfrm>
            <a:off x="8388424" y="587727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9" name="הסבר מלבני מעוגל 78"/>
          <p:cNvSpPr/>
          <p:nvPr/>
        </p:nvSpPr>
        <p:spPr>
          <a:xfrm>
            <a:off x="5940152"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שינוי אפשרות משחק</a:t>
            </a:r>
            <a:endParaRPr lang="he-IL"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לבן 53"/>
          <p:cNvSpPr/>
          <p:nvPr/>
        </p:nvSpPr>
        <p:spPr>
          <a:xfrm>
            <a:off x="7740352" y="465313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Quit</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מלבן 55"/>
          <p:cNvSpPr/>
          <p:nvPr/>
        </p:nvSpPr>
        <p:spPr>
          <a:xfrm>
            <a:off x="7740352" y="3933056"/>
            <a:ext cx="1403648" cy="720080"/>
          </a:xfrm>
          <a:prstGeom prst="rect">
            <a:avLst/>
          </a:prstGeom>
          <a:solidFill>
            <a:schemeClr val="tx2">
              <a:lumMod val="50000"/>
            </a:schemeClr>
          </a:solidFill>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מלבן 56"/>
          <p:cNvSpPr/>
          <p:nvPr/>
        </p:nvSpPr>
        <p:spPr>
          <a:xfrm>
            <a:off x="7740352" y="321297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 name="מלבן 57"/>
          <p:cNvSpPr/>
          <p:nvPr/>
        </p:nvSpPr>
        <p:spPr>
          <a:xfrm>
            <a:off x="7740352" y="249289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9" name="חץ ימינה 58"/>
          <p:cNvSpPr/>
          <p:nvPr/>
        </p:nvSpPr>
        <p:spPr>
          <a:xfrm>
            <a:off x="8676456" y="443711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הסבר מלבני מעוגל 59"/>
          <p:cNvSpPr/>
          <p:nvPr/>
        </p:nvSpPr>
        <p:spPr>
          <a:xfrm>
            <a:off x="5724128" y="2852936"/>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שליפה</a:t>
            </a:r>
            <a:endParaRPr lang="he-IL" dirty="0"/>
          </a:p>
        </p:txBody>
      </p:sp>
      <p:sp>
        <p:nvSpPr>
          <p:cNvPr id="61" name="מלבן 60"/>
          <p:cNvSpPr/>
          <p:nvPr/>
        </p:nvSpPr>
        <p:spPr>
          <a:xfrm>
            <a:off x="7740352" y="177281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48</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9" name="הסבר מלבני מעוגל 78"/>
          <p:cNvSpPr/>
          <p:nvPr/>
        </p:nvSpPr>
        <p:spPr>
          <a:xfrm>
            <a:off x="2483768" y="3501008"/>
            <a:ext cx="2016224" cy="1368152"/>
          </a:xfrm>
          <a:prstGeom prst="wedgeRoundRectCallout">
            <a:avLst>
              <a:gd name="adj1" fmla="val -43004"/>
              <a:gd name="adj2" fmla="val 100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"חור"</a:t>
            </a:r>
            <a:endParaRPr lang="he-IL" dirty="0"/>
          </a:p>
        </p:txBody>
      </p:sp>
      <p:sp>
        <p:nvSpPr>
          <p:cNvPr id="94" name="הסבר מלבני מעוגל 93"/>
          <p:cNvSpPr/>
          <p:nvPr/>
        </p:nvSpPr>
        <p:spPr>
          <a:xfrm>
            <a:off x="5796136" y="4005064"/>
            <a:ext cx="2016224" cy="1368152"/>
          </a:xfrm>
          <a:prstGeom prst="wedgeRoundRectCallout">
            <a:avLst>
              <a:gd name="adj1" fmla="val 69668"/>
              <a:gd name="adj2" fmla="val 114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אישור</a:t>
            </a:r>
            <a:endParaRPr lang="he-IL"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43</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turn’s over</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9" name="הסבר מלבני מעוגל 78"/>
          <p:cNvSpPr/>
          <p:nvPr/>
        </p:nvSpPr>
        <p:spPr>
          <a:xfrm>
            <a:off x="2483768" y="3501008"/>
            <a:ext cx="2016224" cy="1368152"/>
          </a:xfrm>
          <a:prstGeom prst="wedgeRoundRectCallout">
            <a:avLst>
              <a:gd name="adj1" fmla="val -43004"/>
              <a:gd name="adj2" fmla="val 1001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"מילוי חור"</a:t>
            </a:r>
            <a:endParaRPr lang="he-IL" dirty="0"/>
          </a:p>
        </p:txBody>
      </p:sp>
      <p:sp>
        <p:nvSpPr>
          <p:cNvPr id="54" name="הסבר מלבני מעוגל 53"/>
          <p:cNvSpPr/>
          <p:nvPr/>
        </p:nvSpPr>
        <p:spPr>
          <a:xfrm>
            <a:off x="323528" y="3429000"/>
            <a:ext cx="2016224" cy="1368152"/>
          </a:xfrm>
          <a:prstGeom prst="wedgeRoundRectCallout">
            <a:avLst>
              <a:gd name="adj1" fmla="val -40491"/>
              <a:gd name="adj2" fmla="val 1375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עדכון</a:t>
            </a:r>
            <a:endParaRPr lang="he-IL"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1187624" y="2819400"/>
            <a:ext cx="7499176" cy="3306763"/>
          </a:xfrm>
        </p:spPr>
        <p:txBody>
          <a:bodyPr/>
          <a:lstStyle/>
          <a:p>
            <a:r>
              <a:rPr lang="he-IL" dirty="0" smtClean="0"/>
              <a:t>תקבע מידה מקסימאלית סבירה למספר האבנים שניתן להחזיק בלוח.</a:t>
            </a:r>
          </a:p>
          <a:p>
            <a:r>
              <a:rPr lang="he-IL" dirty="0" smtClean="0"/>
              <a:t>במידה והשחקן יחרוג מכך (דבר שהוא בלתי סביר) יהיה פס גלילה בלוח של השחקן.</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43</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turn’s over</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00B0F0"/>
                </a:solidFill>
                <a:effectLst>
                  <a:outerShdw blurRad="38100" dist="38100" dir="2700000" algn="tl">
                    <a:srgbClr val="000000">
                      <a:alpha val="43137"/>
                    </a:srgbClr>
                  </a:outerShdw>
                </a:effectLst>
              </a:rPr>
              <a:t>10</a:t>
            </a:r>
            <a:endParaRPr lang="he-IL" sz="1600" b="1" dirty="0">
              <a:solidFill>
                <a:srgbClr val="00B0F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13" name="חץ ימינה 112"/>
          <p:cNvSpPr/>
          <p:nvPr/>
        </p:nvSpPr>
        <p:spPr>
          <a:xfrm>
            <a:off x="8316416"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rgbClr val="FF0000"/>
                </a:solidFill>
                <a:effectLst>
                  <a:outerShdw blurRad="38100" dist="38100" dir="2700000" algn="tl">
                    <a:srgbClr val="000000">
                      <a:alpha val="43137"/>
                    </a:srgbClr>
                  </a:outerShdw>
                </a:effectLst>
              </a:rPr>
              <a:t>2</a:t>
            </a:r>
            <a:endParaRPr lang="he-IL" sz="1600" b="1" dirty="0">
              <a:solidFill>
                <a:srgbClr val="FF0000"/>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pic>
        <p:nvPicPr>
          <p:cNvPr id="55" name="Picture 2" descr="http://fullfx.antzfx.com/wp-content/uploads/2008/07/scroll_bar.jpg"/>
          <p:cNvPicPr>
            <a:picLocks noChangeAspect="1" noChangeArrowheads="1"/>
          </p:cNvPicPr>
          <p:nvPr/>
        </p:nvPicPr>
        <p:blipFill>
          <a:blip r:embed="rId5" cstate="print"/>
          <a:srcRect l="79370" t="9449" r="16378" b="9449"/>
          <a:stretch>
            <a:fillRect/>
          </a:stretch>
        </p:blipFill>
        <p:spPr bwMode="auto">
          <a:xfrm>
            <a:off x="7524328" y="5373216"/>
            <a:ext cx="219905" cy="1230198"/>
          </a:xfrm>
          <a:prstGeom prst="rect">
            <a:avLst/>
          </a:prstGeom>
          <a:noFill/>
        </p:spPr>
      </p:pic>
      <p:sp>
        <p:nvSpPr>
          <p:cNvPr id="56" name="הסבר מלבני מעוגל 55"/>
          <p:cNvSpPr/>
          <p:nvPr/>
        </p:nvSpPr>
        <p:spPr>
          <a:xfrm>
            <a:off x="5076056" y="3861048"/>
            <a:ext cx="2016224" cy="1368152"/>
          </a:xfrm>
          <a:prstGeom prst="wedgeRoundRectCallout">
            <a:avLst>
              <a:gd name="adj1" fmla="val 72502"/>
              <a:gd name="adj2" fmla="val 907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כמות האבנים חורגת מהכמות שהלוח יכול להכיל</a:t>
            </a:r>
            <a:endParaRPr lang="he-IL"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0" y="2819400"/>
            <a:ext cx="8686800" cy="3306763"/>
          </a:xfrm>
        </p:spPr>
        <p:txBody>
          <a:bodyPr/>
          <a:lstStyle/>
          <a:p>
            <a:r>
              <a:rPr lang="he-IL" dirty="0" smtClean="0"/>
              <a:t>השחקן גם יוכל לבחור באפשרות </a:t>
            </a:r>
            <a:r>
              <a:rPr lang="en-US" dirty="0" smtClean="0"/>
              <a:t>SORT</a:t>
            </a:r>
            <a:r>
              <a:rPr lang="he-IL" dirty="0" smtClean="0"/>
              <a:t> אשר מסדרת את האבנים על הלוח שלו בהתאם.</a:t>
            </a:r>
          </a:p>
          <a:p>
            <a:r>
              <a:rPr lang="he-IL" dirty="0" smtClean="0"/>
              <a:t>סידור לפי מספרים מסדר את האבנים בסדר עולה.</a:t>
            </a:r>
          </a:p>
          <a:p>
            <a:r>
              <a:rPr lang="he-IL" dirty="0" smtClean="0"/>
              <a:t>סידור לפי צבעים מסדר את האבנים בקבוצות של צבע.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לבן 53"/>
          <p:cNvSpPr/>
          <p:nvPr/>
        </p:nvSpPr>
        <p:spPr>
          <a:xfrm>
            <a:off x="7740352" y="465313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Quit</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מלבן 55"/>
          <p:cNvSpPr/>
          <p:nvPr/>
        </p:nvSpPr>
        <p:spPr>
          <a:xfrm>
            <a:off x="7740352" y="393305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מלבן 56"/>
          <p:cNvSpPr/>
          <p:nvPr/>
        </p:nvSpPr>
        <p:spPr>
          <a:xfrm>
            <a:off x="7740352" y="321297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 name="מלבן 57"/>
          <p:cNvSpPr/>
          <p:nvPr/>
        </p:nvSpPr>
        <p:spPr>
          <a:xfrm>
            <a:off x="7740352" y="2492896"/>
            <a:ext cx="1403648" cy="720080"/>
          </a:xfrm>
          <a:prstGeom prst="rect">
            <a:avLst/>
          </a:prstGeom>
          <a:solidFill>
            <a:schemeClr val="tx2">
              <a:lumMod val="50000"/>
            </a:schemeClr>
          </a:solidFill>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9" name="חץ ימינה 58"/>
          <p:cNvSpPr/>
          <p:nvPr/>
        </p:nvSpPr>
        <p:spPr>
          <a:xfrm>
            <a:off x="8855968" y="27809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p:cNvSpPr/>
          <p:nvPr/>
        </p:nvSpPr>
        <p:spPr>
          <a:xfrm>
            <a:off x="7740352" y="177281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2" name="הסבר מלבני מעוגל 61"/>
          <p:cNvSpPr/>
          <p:nvPr/>
        </p:nvSpPr>
        <p:spPr>
          <a:xfrm>
            <a:off x="5724128" y="134076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צבע</a:t>
            </a:r>
            <a:endParaRPr lang="he-I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54173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9" name="מלבן מעוגל 18"/>
          <p:cNvSpPr/>
          <p:nvPr/>
        </p:nvSpPr>
        <p:spPr>
          <a:xfrm rot="1238481">
            <a:off x="7197308" y="2278669"/>
            <a:ext cx="479996" cy="2317429"/>
          </a:xfrm>
          <a:prstGeom prst="roundRect">
            <a:avLst>
              <a:gd name="adj" fmla="val 30321"/>
            </a:avLst>
          </a:prstGeom>
          <a:solidFill>
            <a:srgbClr val="CC99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טבעת 19"/>
          <p:cNvSpPr/>
          <p:nvPr/>
        </p:nvSpPr>
        <p:spPr>
          <a:xfrm>
            <a:off x="7092280" y="188640"/>
            <a:ext cx="2483768" cy="2520280"/>
          </a:xfrm>
          <a:prstGeom prst="donut">
            <a:avLst>
              <a:gd name="adj" fmla="val 13446"/>
            </a:avLst>
          </a:prstGeom>
          <a:solidFill>
            <a:schemeClr val="accent6">
              <a:lumMod val="20000"/>
              <a:lumOff val="80000"/>
            </a:schemeClr>
          </a:solidFill>
          <a:ln>
            <a:solidFill>
              <a:schemeClr val="accent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(Colors)</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צבע</a:t>
            </a:r>
            <a:endParaRPr lang="he-IL"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(Colors)</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49</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24117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צבע</a:t>
            </a:r>
            <a:endParaRPr lang="he-IL"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לבן 53"/>
          <p:cNvSpPr/>
          <p:nvPr/>
        </p:nvSpPr>
        <p:spPr>
          <a:xfrm>
            <a:off x="7740352" y="465313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Quit</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מלבן 55"/>
          <p:cNvSpPr/>
          <p:nvPr/>
        </p:nvSpPr>
        <p:spPr>
          <a:xfrm>
            <a:off x="7740352" y="393305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מלבן 56"/>
          <p:cNvSpPr/>
          <p:nvPr/>
        </p:nvSpPr>
        <p:spPr>
          <a:xfrm>
            <a:off x="7740352" y="3212976"/>
            <a:ext cx="1403648" cy="720080"/>
          </a:xfrm>
          <a:prstGeom prst="rect">
            <a:avLst/>
          </a:prstGeom>
          <a:solidFill>
            <a:schemeClr val="tx2">
              <a:lumMod val="50000"/>
            </a:schemeClr>
          </a:solidFill>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 name="מלבן 57"/>
          <p:cNvSpPr/>
          <p:nvPr/>
        </p:nvSpPr>
        <p:spPr>
          <a:xfrm>
            <a:off x="7740352" y="249289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9" name="חץ ימינה 58"/>
          <p:cNvSpPr/>
          <p:nvPr/>
        </p:nvSpPr>
        <p:spPr>
          <a:xfrm>
            <a:off x="8855968" y="328498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מלבן 60"/>
          <p:cNvSpPr/>
          <p:nvPr/>
        </p:nvSpPr>
        <p:spPr>
          <a:xfrm>
            <a:off x="7740352" y="177281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2" name="הסבר מלבני מעוגל 61"/>
          <p:cNvSpPr/>
          <p:nvPr/>
        </p:nvSpPr>
        <p:spPr>
          <a:xfrm>
            <a:off x="5724128" y="134076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מספר</a:t>
            </a:r>
            <a:endParaRPr lang="he-IL"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(Numbers)</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49</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מספר</a:t>
            </a:r>
            <a:endParaRPr lang="he-IL"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(Numbers)</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סידור לפי מספר</a:t>
            </a:r>
            <a:endParaRPr lang="he-IL"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0" y="2819400"/>
            <a:ext cx="8686800" cy="3306763"/>
          </a:xfrm>
        </p:spPr>
        <p:txBody>
          <a:bodyPr/>
          <a:lstStyle/>
          <a:p>
            <a:r>
              <a:rPr lang="he-IL" dirty="0" smtClean="0"/>
              <a:t>האפשרות </a:t>
            </a:r>
            <a:r>
              <a:rPr lang="en-US" dirty="0" smtClean="0"/>
              <a:t>FIND</a:t>
            </a:r>
            <a:r>
              <a:rPr lang="he-IL" dirty="0" smtClean="0"/>
              <a:t> מוצאת בתוך הלוח של השחקן </a:t>
            </a:r>
            <a:r>
              <a:rPr lang="en-US" dirty="0" smtClean="0"/>
              <a:t>SET</a:t>
            </a:r>
            <a:r>
              <a:rPr lang="he-IL" dirty="0" smtClean="0"/>
              <a:t> אפשרי שהוא יכול להוריד ללוח. אם נמצא כזה היא תעביר את הרצף אל התחלת הלוח. אם לא נמצא לא ייעשה דבר. המלכודת בבחירת אפשרות זו הוא שהיא דורשת זמן ולכן ניתן להפסיקה בכל עת.</a:t>
            </a:r>
          </a:p>
          <a:p>
            <a:r>
              <a:rPr lang="he-IL" dirty="0" smtClean="0"/>
              <a:t>בזמן חיפוש </a:t>
            </a:r>
            <a:r>
              <a:rPr lang="en-US" dirty="0" smtClean="0"/>
              <a:t>SET</a:t>
            </a:r>
            <a:r>
              <a:rPr lang="he-IL" dirty="0" smtClean="0"/>
              <a:t> השחקן לא יוכל לבצע דבר</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Meld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לבן 53"/>
          <p:cNvSpPr/>
          <p:nvPr/>
        </p:nvSpPr>
        <p:spPr>
          <a:xfrm>
            <a:off x="7740352" y="465313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Quit</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6" name="מלבן 55"/>
          <p:cNvSpPr/>
          <p:nvPr/>
        </p:nvSpPr>
        <p:spPr>
          <a:xfrm>
            <a:off x="7740352" y="393305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Draw</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7" name="מלבן 56"/>
          <p:cNvSpPr/>
          <p:nvPr/>
        </p:nvSpPr>
        <p:spPr>
          <a:xfrm>
            <a:off x="7740352" y="321297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8" name="מלבן 57"/>
          <p:cNvSpPr/>
          <p:nvPr/>
        </p:nvSpPr>
        <p:spPr>
          <a:xfrm>
            <a:off x="7740352" y="2492896"/>
            <a:ext cx="1403648" cy="720080"/>
          </a:xfrm>
          <a:prstGeom prst="rect">
            <a:avLst/>
          </a:prstGeom>
          <a:solidFill>
            <a:schemeClr val="tx2">
              <a:lumMod val="50000"/>
            </a:schemeClr>
          </a:solidFill>
          <a:ln/>
          <a:scene3d>
            <a:camera prst="orthographicFront"/>
            <a:lightRig rig="flat" dir="tl">
              <a:rot lat="0" lon="0" rev="6600000"/>
            </a:lightRig>
          </a:scene3d>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(Color)</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1" name="מלבן 60"/>
          <p:cNvSpPr/>
          <p:nvPr/>
        </p:nvSpPr>
        <p:spPr>
          <a:xfrm>
            <a:off x="7740352" y="1772816"/>
            <a:ext cx="1403648" cy="720080"/>
          </a:xfrm>
          <a:prstGeom prst="rect">
            <a:avLst/>
          </a:prstGeom>
          <a:solidFill>
            <a:schemeClr val="tx2">
              <a:lumMod val="50000"/>
            </a:schemeClr>
          </a:solidFill>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2" name="הסבר מלבני מעוגל 61"/>
          <p:cNvSpPr/>
          <p:nvPr/>
        </p:nvSpPr>
        <p:spPr>
          <a:xfrm>
            <a:off x="5724128" y="62068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מציאה</a:t>
            </a:r>
            <a:endParaRPr lang="he-IL" dirty="0"/>
          </a:p>
        </p:txBody>
      </p:sp>
      <p:sp>
        <p:nvSpPr>
          <p:cNvPr id="59" name="חץ ימינה 58"/>
          <p:cNvSpPr/>
          <p:nvPr/>
        </p:nvSpPr>
        <p:spPr>
          <a:xfrm>
            <a:off x="8855968" y="213285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מסגרת משופעת 59"/>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63" name="מסגרת משופעת 62"/>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מציאה</a:t>
            </a:r>
            <a:endParaRPr lang="he-IL" dirty="0"/>
          </a:p>
        </p:txBody>
      </p:sp>
      <p:sp>
        <p:nvSpPr>
          <p:cNvPr id="54" name="מסגרת משופעת 53"/>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38</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68356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83569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29878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25963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מציאה</a:t>
            </a:r>
            <a:endParaRPr lang="he-IL" dirty="0"/>
          </a:p>
        </p:txBody>
      </p:sp>
      <p:sp>
        <p:nvSpPr>
          <p:cNvPr id="54" name="מסגרת משופעת 53"/>
          <p:cNvSpPr/>
          <p:nvPr/>
        </p:nvSpPr>
        <p:spPr>
          <a:xfrm>
            <a:off x="35638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41399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6" name="TextBox 55"/>
          <p:cNvSpPr txBox="1"/>
          <p:nvPr/>
        </p:nvSpPr>
        <p:spPr>
          <a:xfrm>
            <a:off x="3275856" y="2780928"/>
            <a:ext cx="1152128" cy="338554"/>
          </a:xfrm>
          <a:prstGeom prst="rect">
            <a:avLst/>
          </a:prstGeom>
          <a:scene3d>
            <a:camera prst="orthographicFront">
              <a:rot lat="0" lon="0" rev="0"/>
            </a:camera>
            <a:lightRig rig="threePt" dir="t">
              <a:rot lat="0" lon="0" rev="1200000"/>
            </a:lightRig>
          </a:scene3d>
          <a:sp3d>
            <a:bevelT w="63500" h="25400" prst="relaxedInset"/>
          </a:sp3d>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en-US" sz="1600" b="1" dirty="0" smtClean="0">
                <a:solidFill>
                  <a:schemeClr val="tx1"/>
                </a:solidFill>
                <a:effectLst>
                  <a:outerShdw blurRad="38100" dist="38100" dir="2700000" algn="tl">
                    <a:srgbClr val="000000">
                      <a:alpha val="43137"/>
                    </a:srgbClr>
                  </a:outerShdw>
                </a:effectLst>
              </a:rPr>
              <a:t>Cancel</a:t>
            </a:r>
            <a:endParaRPr lang="he-IL" sz="1600" b="1" dirty="0">
              <a:solidFill>
                <a:schemeClr val="tx1"/>
              </a:solidFill>
              <a:effectLst>
                <a:outerShdw blurRad="38100" dist="38100" dir="2700000" algn="tl">
                  <a:srgbClr val="000000">
                    <a:alpha val="43137"/>
                  </a:srgbClr>
                </a:outerShdw>
              </a:effectLst>
            </a:endParaRPr>
          </a:p>
        </p:txBody>
      </p:sp>
      <p:sp>
        <p:nvSpPr>
          <p:cNvPr id="57" name="חץ ימינה 56"/>
          <p:cNvSpPr/>
          <p:nvPr/>
        </p:nvSpPr>
        <p:spPr>
          <a:xfrm>
            <a:off x="4211960" y="299695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הסבר מלבני מעוגל 57"/>
          <p:cNvSpPr/>
          <p:nvPr/>
        </p:nvSpPr>
        <p:spPr>
          <a:xfrm>
            <a:off x="1475656" y="1700808"/>
            <a:ext cx="1800200" cy="100811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ביטול</a:t>
            </a:r>
            <a:endParaRPr lang="he-IL"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32</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62" name="הסבר מלבני מעוגל 61"/>
          <p:cNvSpPr/>
          <p:nvPr/>
        </p:nvSpPr>
        <p:spPr>
          <a:xfrm>
            <a:off x="5652120" y="3861048"/>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מציאה</a:t>
            </a:r>
            <a:endParaRPr lang="he-IL" dirty="0"/>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6" name="TextBox 55"/>
          <p:cNvSpPr txBox="1"/>
          <p:nvPr/>
        </p:nvSpPr>
        <p:spPr>
          <a:xfrm>
            <a:off x="3275856" y="2780928"/>
            <a:ext cx="1152128" cy="338554"/>
          </a:xfrm>
          <a:prstGeom prst="rect">
            <a:avLst/>
          </a:prstGeom>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en-US" sz="1600" b="1" dirty="0" smtClean="0">
                <a:solidFill>
                  <a:schemeClr val="tx1"/>
                </a:solidFill>
                <a:effectLst>
                  <a:outerShdw blurRad="38100" dist="38100" dir="2700000" algn="tl">
                    <a:srgbClr val="000000">
                      <a:alpha val="43137"/>
                    </a:srgbClr>
                  </a:outerShdw>
                </a:effectLst>
              </a:rPr>
              <a:t>Cancel</a:t>
            </a:r>
            <a:endParaRPr lang="he-IL" sz="1600" b="1" dirty="0">
              <a:solidFill>
                <a:schemeClr val="tx1"/>
              </a:solidFill>
              <a:effectLst>
                <a:outerShdw blurRad="38100" dist="38100" dir="2700000" algn="tl">
                  <a:srgbClr val="000000">
                    <a:alpha val="43137"/>
                  </a:srgbClr>
                </a:outerShdw>
              </a:effectLst>
            </a:endParaRPr>
          </a:p>
        </p:txBody>
      </p:sp>
      <p:sp>
        <p:nvSpPr>
          <p:cNvPr id="57" name="חץ ימינה 56"/>
          <p:cNvSpPr/>
          <p:nvPr/>
        </p:nvSpPr>
        <p:spPr>
          <a:xfrm>
            <a:off x="4499992" y="436510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הסבר מלבני מעוגל 57"/>
          <p:cNvSpPr/>
          <p:nvPr/>
        </p:nvSpPr>
        <p:spPr>
          <a:xfrm>
            <a:off x="899592" y="3789040"/>
            <a:ext cx="1800200" cy="1008112"/>
          </a:xfrm>
          <a:prstGeom prst="wedgeRoundRectCallout">
            <a:avLst>
              <a:gd name="adj1" fmla="val -15566"/>
              <a:gd name="adj2" fmla="val 1071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מציאה</a:t>
            </a:r>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dirty="0" smtClean="0">
                <a:solidFill>
                  <a:schemeClr val="accent3">
                    <a:lumMod val="50000"/>
                  </a:schemeClr>
                </a:solidFill>
              </a:rPr>
              <a:t>PLAYERS</a:t>
            </a:r>
            <a:r>
              <a:rPr lang="he-IL" dirty="0" smtClean="0">
                <a:solidFill>
                  <a:schemeClr val="accent3">
                    <a:lumMod val="50000"/>
                  </a:schemeClr>
                </a:solidFill>
              </a:rPr>
              <a:t>-שחקנים</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במידה וקיימת בעיה במציאת מידע על משתמש מסוים תוצג הודעת שגיאה.</a:t>
            </a:r>
          </a:p>
          <a:p>
            <a:r>
              <a:rPr lang="he-IL" dirty="0" smtClean="0"/>
              <a:t>המשתמשים ייצוגו ברשימה (6 רשומות) ופס גלילה (במידת הצורך) יאפשר לגלול למשתמשים נוספים.</a:t>
            </a:r>
            <a:endParaRPr lang="he-IL" dirty="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באפשרות </a:t>
            </a:r>
            <a:r>
              <a:rPr lang="en-US" dirty="0" smtClean="0"/>
              <a:t>QUIT</a:t>
            </a:r>
            <a:r>
              <a:rPr lang="he-IL" dirty="0" smtClean="0"/>
              <a:t> המשתמש יוכל לצאת מהמשחק הנוכחי. במקרה כזה המשחק יסתיים אוטומטית ויוודע למשתמשים כי השחקן יצא.</a:t>
            </a:r>
          </a:p>
          <a:p>
            <a:r>
              <a:rPr lang="he-IL" dirty="0" smtClean="0"/>
              <a:t>בשלב סיום המשחק תיעשה חלוקת הנקודות.</a:t>
            </a:r>
          </a:p>
          <a:p>
            <a:r>
              <a:rPr lang="he-IL" dirty="0" smtClean="0"/>
              <a:t>הנקודות, המנצח והמפסידים, הכל יוצג בטבלה מסכמת ויעודכן אצל השחקנים בטבלה </a:t>
            </a:r>
            <a:r>
              <a:rPr lang="en-US" dirty="0" smtClean="0"/>
              <a:t>USERS</a:t>
            </a:r>
            <a:r>
              <a:rPr lang="he-IL" dirty="0" smtClean="0"/>
              <a:t> שבשרת.</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Ron’s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7" name="חץ ימינה 56"/>
          <p:cNvSpPr/>
          <p:nvPr/>
        </p:nvSpPr>
        <p:spPr>
          <a:xfrm>
            <a:off x="4499992" y="436510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עם פינות מעוגלות באותו צד 58"/>
          <p:cNvSpPr/>
          <p:nvPr/>
        </p:nvSpPr>
        <p:spPr>
          <a:xfrm>
            <a:off x="2051720" y="2204864"/>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Ron quit!</a:t>
            </a:r>
            <a:endParaRPr lang="he-IL" dirty="0">
              <a:solidFill>
                <a:srgbClr val="C00000"/>
              </a:solidFill>
            </a:endParaRPr>
          </a:p>
        </p:txBody>
      </p:sp>
      <p:sp>
        <p:nvSpPr>
          <p:cNvPr id="60" name="מסגרת משופעת 59"/>
          <p:cNvSpPr/>
          <p:nvPr/>
        </p:nvSpPr>
        <p:spPr>
          <a:xfrm>
            <a:off x="2987824" y="285293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Ron’s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graphicFrame>
        <p:nvGraphicFramePr>
          <p:cNvPr id="58" name="דיאגרמה 57"/>
          <p:cNvGraphicFramePr/>
          <p:nvPr/>
        </p:nvGraphicFramePr>
        <p:xfrm>
          <a:off x="899592" y="9087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Ron’s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7" name="חץ ימינה 56"/>
          <p:cNvSpPr/>
          <p:nvPr/>
        </p:nvSpPr>
        <p:spPr>
          <a:xfrm>
            <a:off x="4499992" y="436510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מלבן עם פינות מעוגלות באותו צד 58"/>
          <p:cNvSpPr/>
          <p:nvPr/>
        </p:nvSpPr>
        <p:spPr>
          <a:xfrm>
            <a:off x="2051720" y="2204864"/>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Game’s over!</a:t>
            </a:r>
            <a:endParaRPr lang="he-IL" dirty="0">
              <a:solidFill>
                <a:srgbClr val="C00000"/>
              </a:solidFill>
            </a:endParaRPr>
          </a:p>
        </p:txBody>
      </p:sp>
      <p:sp>
        <p:nvSpPr>
          <p:cNvPr id="60" name="מסגרת משופעת 59"/>
          <p:cNvSpPr/>
          <p:nvPr/>
        </p:nvSpPr>
        <p:spPr>
          <a:xfrm>
            <a:off x="2987824" y="285293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61" name="הסבר מלבני מעוגל 60"/>
          <p:cNvSpPr/>
          <p:nvPr/>
        </p:nvSpPr>
        <p:spPr>
          <a:xfrm>
            <a:off x="6948264" y="1124744"/>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הקופה התרקונה</a:t>
            </a:r>
            <a:endParaRPr lang="he-IL" dirty="0"/>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Ron’s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7" name="חץ ימינה 56"/>
          <p:cNvSpPr/>
          <p:nvPr/>
        </p:nvSpPr>
        <p:spPr>
          <a:xfrm>
            <a:off x="4499992" y="436510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הסבר מלבני מעוגל 57"/>
          <p:cNvSpPr/>
          <p:nvPr/>
        </p:nvSpPr>
        <p:spPr>
          <a:xfrm>
            <a:off x="6948264" y="1124744"/>
            <a:ext cx="2016224" cy="1368152"/>
          </a:xfrm>
          <a:prstGeom prst="wedgeRoundRectCallout">
            <a:avLst>
              <a:gd name="adj1" fmla="val 59038"/>
              <a:gd name="adj2" fmla="val 688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הקופה התרקונה</a:t>
            </a:r>
            <a:endParaRPr lang="he-IL" dirty="0"/>
          </a:p>
        </p:txBody>
      </p:sp>
      <p:graphicFrame>
        <p:nvGraphicFramePr>
          <p:cNvPr id="30" name="דיאגרמה 29"/>
          <p:cNvGraphicFramePr/>
          <p:nvPr/>
        </p:nvGraphicFramePr>
        <p:xfrm>
          <a:off x="755576" y="9087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שולחן המשחק-</a:t>
            </a:r>
            <a:r>
              <a:rPr lang="en-US" dirty="0" smtClean="0">
                <a:solidFill>
                  <a:schemeClr val="accent3">
                    <a:lumMod val="50000"/>
                  </a:schemeClr>
                </a:solidFill>
              </a:rPr>
              <a:t>TABLE</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827584" y="2819400"/>
            <a:ext cx="7859216" cy="3306763"/>
          </a:xfrm>
        </p:spPr>
        <p:txBody>
          <a:bodyPr/>
          <a:lstStyle/>
          <a:p>
            <a:r>
              <a:rPr lang="he-IL" dirty="0" smtClean="0"/>
              <a:t>בעל החדר יוכל לבחור האם להשאיר את החדר פעיל ולשחק שוב.</a:t>
            </a:r>
          </a:p>
          <a:p>
            <a:r>
              <a:rPr lang="he-IL" dirty="0" smtClean="0"/>
              <a:t>במידה ולא, ייסגר החדר ויודע על כך למשתמשים כך שהם יוצאו ממנו אוטומטית.</a:t>
            </a:r>
          </a:p>
          <a:p>
            <a:endParaRPr lang="he-IL" dirty="0" smtClean="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40" name="TextBox 39"/>
          <p:cNvSpPr txBox="1"/>
          <p:nvPr/>
        </p:nvSpPr>
        <p:spPr>
          <a:xfrm>
            <a:off x="6948264" y="2708920"/>
            <a:ext cx="936104"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Danny</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3419872" y="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graphicFrame>
        <p:nvGraphicFramePr>
          <p:cNvPr id="30" name="דיאגרמה 29"/>
          <p:cNvGraphicFramePr/>
          <p:nvPr/>
        </p:nvGraphicFramePr>
        <p:xfrm>
          <a:off x="755576" y="9087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מלבן 28"/>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32" name="מלבן עם פינות מעוגלות באותו צד 31"/>
          <p:cNvSpPr/>
          <p:nvPr/>
        </p:nvSpPr>
        <p:spPr>
          <a:xfrm>
            <a:off x="2051720" y="2204864"/>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Game’s over</a:t>
            </a:r>
            <a:endParaRPr lang="he-IL" dirty="0">
              <a:solidFill>
                <a:srgbClr val="C00000"/>
              </a:solidFill>
            </a:endParaRPr>
          </a:p>
        </p:txBody>
      </p:sp>
      <p:sp>
        <p:nvSpPr>
          <p:cNvPr id="33" name="מסגרת משופעת 32"/>
          <p:cNvSpPr/>
          <p:nvPr/>
        </p:nvSpPr>
        <p:spPr>
          <a:xfrm>
            <a:off x="2195736" y="2852936"/>
            <a:ext cx="1224136" cy="648072"/>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Close room</a:t>
            </a:r>
            <a:endParaRPr lang="he-IL" b="1" dirty="0"/>
          </a:p>
        </p:txBody>
      </p:sp>
      <p:sp>
        <p:nvSpPr>
          <p:cNvPr id="34" name="מסגרת משופעת 33"/>
          <p:cNvSpPr/>
          <p:nvPr/>
        </p:nvSpPr>
        <p:spPr>
          <a:xfrm>
            <a:off x="3851920" y="2852936"/>
            <a:ext cx="1224136" cy="648072"/>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Keep playing</a:t>
            </a:r>
            <a:endParaRPr lang="he-IL" b="1" dirty="0"/>
          </a:p>
        </p:txBody>
      </p:sp>
      <p:sp>
        <p:nvSpPr>
          <p:cNvPr id="35" name="חץ ימינה 34"/>
          <p:cNvSpPr/>
          <p:nvPr/>
        </p:nvSpPr>
        <p:spPr>
          <a:xfrm>
            <a:off x="4572000" y="328498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5" name="מלבן 24"/>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26" name="מלבן 25"/>
          <p:cNvSpPr/>
          <p:nvPr/>
        </p:nvSpPr>
        <p:spPr>
          <a:xfrm>
            <a:off x="7847856" y="3356992"/>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Start Game</a:t>
            </a:r>
            <a:endParaRPr lang="he-IL" b="1" dirty="0">
              <a:solidFill>
                <a:schemeClr val="accent5">
                  <a:lumMod val="10000"/>
                </a:schemeClr>
              </a:solidFill>
            </a:endParaRPr>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8532440" y="443711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8" name="הסבר מלבני מעוגל 27"/>
          <p:cNvSpPr/>
          <p:nvPr/>
        </p:nvSpPr>
        <p:spPr>
          <a:xfrm>
            <a:off x="5220072" y="332656"/>
            <a:ext cx="2016224" cy="1368152"/>
          </a:xfrm>
          <a:prstGeom prst="wedgeRoundRectCallout">
            <a:avLst>
              <a:gd name="adj1" fmla="val 60455"/>
              <a:gd name="adj2" fmla="val 81368"/>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חזרה למסך זה אם פותח החדר החליט שהוא רוצה להשאיר את החדר פעיל</a:t>
            </a:r>
            <a:endParaRPr lang="he-IL"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Find</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40" name="TextBox 39"/>
          <p:cNvSpPr txBox="1"/>
          <p:nvPr/>
        </p:nvSpPr>
        <p:spPr>
          <a:xfrm>
            <a:off x="6948264" y="2708920"/>
            <a:ext cx="936104"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Danny</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3419872" y="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60</a:t>
            </a:r>
            <a:endParaRPr lang="he-IL" sz="1400" b="1" dirty="0">
              <a:solidFill>
                <a:srgbClr val="FFC000"/>
              </a:solidFill>
              <a:effectLst>
                <a:outerShdw blurRad="38100" dist="38100" dir="2700000" algn="tl">
                  <a:srgbClr val="000000">
                    <a:alpha val="43137"/>
                  </a:srgbClr>
                </a:outerShdw>
              </a:effectLst>
            </a:endParaRPr>
          </a:p>
        </p:txBody>
      </p:sp>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2915816"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8" name="מסגרת משופעת 77"/>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4" name="מסגרת משופעת 53"/>
          <p:cNvSpPr/>
          <p:nvPr/>
        </p:nvSpPr>
        <p:spPr>
          <a:xfrm>
            <a:off x="349188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55" name="מסגרת משופעת 54"/>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5</a:t>
            </a:r>
            <a:endParaRPr lang="he-IL" sz="1600" b="1" dirty="0">
              <a:solidFill>
                <a:schemeClr val="accent4">
                  <a:lumMod val="10000"/>
                </a:schemeClr>
              </a:solidFill>
              <a:effectLst>
                <a:outerShdw blurRad="38100" dist="38100" dir="2700000" algn="tl">
                  <a:srgbClr val="000000">
                    <a:alpha val="43137"/>
                  </a:srgbClr>
                </a:outerShdw>
              </a:effectLst>
            </a:endParaRPr>
          </a:p>
        </p:txBody>
      </p:sp>
      <p:graphicFrame>
        <p:nvGraphicFramePr>
          <p:cNvPr id="30" name="דיאגרמה 29"/>
          <p:cNvGraphicFramePr/>
          <p:nvPr/>
        </p:nvGraphicFramePr>
        <p:xfrm>
          <a:off x="755576" y="9087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9" name="מלבן 28"/>
          <p:cNvSpPr/>
          <p:nvPr/>
        </p:nvSpPr>
        <p:spPr>
          <a:xfrm>
            <a:off x="359073"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32" name="מלבן עם פינות מעוגלות באותו צד 31"/>
          <p:cNvSpPr/>
          <p:nvPr/>
        </p:nvSpPr>
        <p:spPr>
          <a:xfrm>
            <a:off x="2051720" y="2204864"/>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Game’s over</a:t>
            </a:r>
            <a:endParaRPr lang="he-IL" dirty="0">
              <a:solidFill>
                <a:srgbClr val="C00000"/>
              </a:solidFill>
            </a:endParaRPr>
          </a:p>
        </p:txBody>
      </p:sp>
      <p:sp>
        <p:nvSpPr>
          <p:cNvPr id="33" name="מסגרת משופעת 32"/>
          <p:cNvSpPr/>
          <p:nvPr/>
        </p:nvSpPr>
        <p:spPr>
          <a:xfrm>
            <a:off x="2195736" y="2852936"/>
            <a:ext cx="1224136" cy="648072"/>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Close room</a:t>
            </a:r>
            <a:endParaRPr lang="he-IL" b="1" dirty="0"/>
          </a:p>
        </p:txBody>
      </p:sp>
      <p:sp>
        <p:nvSpPr>
          <p:cNvPr id="34" name="מסגרת משופעת 33"/>
          <p:cNvSpPr/>
          <p:nvPr/>
        </p:nvSpPr>
        <p:spPr>
          <a:xfrm>
            <a:off x="3851920" y="2852936"/>
            <a:ext cx="1224136" cy="648072"/>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Keep playing</a:t>
            </a:r>
            <a:endParaRPr lang="he-IL" b="1" dirty="0"/>
          </a:p>
        </p:txBody>
      </p:sp>
      <p:sp>
        <p:nvSpPr>
          <p:cNvPr id="35" name="חץ ימינה 34"/>
          <p:cNvSpPr/>
          <p:nvPr/>
        </p:nvSpPr>
        <p:spPr>
          <a:xfrm>
            <a:off x="3059832" y="328498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2667534"/>
        </p:xfrm>
        <a:graphic>
          <a:graphicData uri="http://schemas.openxmlformats.org/drawingml/2006/table">
            <a:tbl>
              <a:tblPr rtl="1" firstRow="1" bandRow="1">
                <a:tableStyleId>{E269D01E-BC32-4049-B463-5C60D7B0CCD2}</a:tableStyleId>
              </a:tblPr>
              <a:tblGrid>
                <a:gridCol w="1535832"/>
              </a:tblGrid>
              <a:tr h="444589">
                <a:tc>
                  <a:txBody>
                    <a:bodyPr/>
                    <a:lstStyle/>
                    <a:p>
                      <a:pPr algn="ctr"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Danny</a:t>
                      </a:r>
                      <a:endParaRPr lang="he-IL" dirty="0"/>
                    </a:p>
                  </a:txBody>
                  <a:tcPr>
                    <a:solidFill>
                      <a:schemeClr val="accent5">
                        <a:lumMod val="25000"/>
                      </a:schemeClr>
                    </a:solidFill>
                  </a:tcPr>
                </a:tc>
              </a:tr>
              <a:tr h="444589">
                <a:tc>
                  <a:txBody>
                    <a:bodyPr/>
                    <a:lstStyle/>
                    <a:p>
                      <a:pPr rtl="1"/>
                      <a:endParaRPr lang="he-IL" dirty="0"/>
                    </a:p>
                  </a:txBody>
                  <a:tcPr/>
                </a:tc>
              </a:tr>
            </a:tbl>
          </a:graphicData>
        </a:graphic>
      </p:graphicFrame>
      <p:sp>
        <p:nvSpPr>
          <p:cNvPr id="15" name="מלבן 14"/>
          <p:cNvSpPr/>
          <p:nvPr/>
        </p:nvSpPr>
        <p:spPr>
          <a:xfrm>
            <a:off x="3231100" y="0"/>
            <a:ext cx="166584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ElaXD</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1547664" y="1844824"/>
            <a:ext cx="5364088" cy="2808312"/>
          </a:xfrm>
          <a:prstGeom prst="rect">
            <a:avLst/>
          </a:prstGeom>
          <a:blipFill dpi="0" rotWithShape="1">
            <a:blip r:embed="rId2" cstate="print"/>
            <a:srcRect/>
            <a:tile tx="0" ty="0" sx="100000" sy="100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דמעה 28"/>
          <p:cNvSpPr/>
          <p:nvPr/>
        </p:nvSpPr>
        <p:spPr>
          <a:xfrm rot="3015350">
            <a:off x="391887" y="268464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דמעה 29"/>
          <p:cNvSpPr/>
          <p:nvPr/>
        </p:nvSpPr>
        <p:spPr>
          <a:xfrm rot="8202139">
            <a:off x="3561305" y="672624"/>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2" name="דמעה 31"/>
          <p:cNvSpPr/>
          <p:nvPr/>
        </p:nvSpPr>
        <p:spPr>
          <a:xfrm rot="18751818">
            <a:off x="3561903" y="4847806"/>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TextBox 43"/>
          <p:cNvSpPr txBox="1"/>
          <p:nvPr/>
        </p:nvSpPr>
        <p:spPr>
          <a:xfrm>
            <a:off x="3707904" y="836712"/>
            <a:ext cx="648072"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5" name="TextBox 44"/>
          <p:cNvSpPr txBox="1"/>
          <p:nvPr/>
        </p:nvSpPr>
        <p:spPr>
          <a:xfrm>
            <a:off x="251520" y="299695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6" name="TextBox 45"/>
          <p:cNvSpPr txBox="1"/>
          <p:nvPr/>
        </p:nvSpPr>
        <p:spPr>
          <a:xfrm>
            <a:off x="3419872" y="5157192"/>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48" name="מלבן 47"/>
          <p:cNvSpPr/>
          <p:nvPr/>
        </p:nvSpPr>
        <p:spPr>
          <a:xfrm>
            <a:off x="251520" y="5085184"/>
            <a:ext cx="7992888" cy="1772816"/>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מלבן 48"/>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מלבן 49"/>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6" name="מלבן 25"/>
          <p:cNvSpPr/>
          <p:nvPr/>
        </p:nvSpPr>
        <p:spPr>
          <a:xfrm>
            <a:off x="7847856" y="3356992"/>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Start Game</a:t>
            </a:r>
            <a:endParaRPr lang="he-IL" b="1" dirty="0">
              <a:solidFill>
                <a:schemeClr val="accent5">
                  <a:lumMod val="10000"/>
                </a:schemeClr>
              </a:solidFill>
            </a:endParaRPr>
          </a:p>
        </p:txBody>
      </p:sp>
      <p:sp>
        <p:nvSpPr>
          <p:cNvPr id="34" name="דמעה 33"/>
          <p:cNvSpPr/>
          <p:nvPr/>
        </p:nvSpPr>
        <p:spPr>
          <a:xfrm rot="13509455">
            <a:off x="7090423" y="2616728"/>
            <a:ext cx="971600" cy="1008112"/>
          </a:xfrm>
          <a:prstGeom prst="teardrop">
            <a:avLst>
              <a:gd name="adj" fmla="val 94077"/>
            </a:avLst>
          </a:prstGeom>
          <a:blipFill>
            <a:blip r:embed="rId3" cstate="print"/>
            <a:tile tx="0" ty="0" sx="100000" sy="100000" flip="xy" algn="ctr"/>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TextBox 34"/>
          <p:cNvSpPr txBox="1"/>
          <p:nvPr/>
        </p:nvSpPr>
        <p:spPr>
          <a:xfrm>
            <a:off x="6876256" y="2924944"/>
            <a:ext cx="1187624" cy="400110"/>
          </a:xfrm>
          <a:prstGeom prst="rect">
            <a:avLst/>
          </a:prstGeom>
          <a:noFill/>
        </p:spPr>
        <p:txBody>
          <a:bodyPr wrap="square" rtlCol="1">
            <a:spAutoFit/>
          </a:bodyPr>
          <a:lstStyle/>
          <a:p>
            <a:pPr algn="ctr"/>
            <a:r>
              <a:rPr lang="en-US" sz="2000" b="1" dirty="0" smtClean="0">
                <a:solidFill>
                  <a:schemeClr val="accent6">
                    <a:lumMod val="20000"/>
                    <a:lumOff val="80000"/>
                  </a:schemeClr>
                </a:solidFill>
                <a:effectLst>
                  <a:outerShdw blurRad="38100" dist="38100" dir="2700000" algn="tl">
                    <a:srgbClr val="000000">
                      <a:alpha val="43137"/>
                    </a:srgbClr>
                  </a:outerShdw>
                </a:effectLst>
              </a:rPr>
              <a:t>Sit</a:t>
            </a:r>
            <a:endParaRPr lang="he-IL" sz="2000" b="1" dirty="0">
              <a:solidFill>
                <a:schemeClr val="accent6">
                  <a:lumMod val="20000"/>
                  <a:lumOff val="80000"/>
                </a:schemeClr>
              </a:solidFill>
              <a:effectLst>
                <a:outerShdw blurRad="38100" dist="38100" dir="2700000" algn="tl">
                  <a:srgbClr val="000000">
                    <a:alpha val="43137"/>
                  </a:srgbClr>
                </a:outerShdw>
              </a:effectLst>
            </a:endParaRPr>
          </a:p>
        </p:txBody>
      </p:sp>
      <p:sp>
        <p:nvSpPr>
          <p:cNvPr id="31" name="חץ ימינה 30"/>
          <p:cNvSpPr/>
          <p:nvPr/>
        </p:nvSpPr>
        <p:spPr>
          <a:xfrm>
            <a:off x="8532440" y="443711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מלבן 35"/>
          <p:cNvSpPr/>
          <p:nvPr/>
        </p:nvSpPr>
        <p:spPr>
          <a:xfrm>
            <a:off x="6948264"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28" name="הסבר מלבני מעוגל 27"/>
          <p:cNvSpPr/>
          <p:nvPr/>
        </p:nvSpPr>
        <p:spPr>
          <a:xfrm>
            <a:off x="5220072" y="332656"/>
            <a:ext cx="2016224" cy="1368152"/>
          </a:xfrm>
          <a:prstGeom prst="wedgeRoundRectCallout">
            <a:avLst>
              <a:gd name="adj1" fmla="val -57177"/>
              <a:gd name="adj2" fmla="val 106431"/>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הודעה למשתמשים האחרים שהחדר סגור.</a:t>
            </a:r>
            <a:endParaRPr lang="he-IL" dirty="0"/>
          </a:p>
        </p:txBody>
      </p:sp>
      <p:sp>
        <p:nvSpPr>
          <p:cNvPr id="23" name="מלבן עם פינות מעוגלות באותו צד 22"/>
          <p:cNvSpPr/>
          <p:nvPr/>
        </p:nvSpPr>
        <p:spPr>
          <a:xfrm>
            <a:off x="2051720" y="2204864"/>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Room’s closed!</a:t>
            </a:r>
            <a:endParaRPr lang="he-IL" dirty="0">
              <a:solidFill>
                <a:srgbClr val="C00000"/>
              </a:solidFill>
            </a:endParaRPr>
          </a:p>
        </p:txBody>
      </p:sp>
      <p:sp>
        <p:nvSpPr>
          <p:cNvPr id="24" name="מסגרת משופעת 23"/>
          <p:cNvSpPr/>
          <p:nvPr/>
        </p:nvSpPr>
        <p:spPr>
          <a:xfrm>
            <a:off x="2987824" y="2852936"/>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33" name="מלבן 32"/>
          <p:cNvSpPr/>
          <p:nvPr/>
        </p:nvSpPr>
        <p:spPr>
          <a:xfrm>
            <a:off x="256481" y="0"/>
            <a:ext cx="2948243"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Ron</a:t>
            </a:r>
            <a:endParaRPr lang="he-IL" sz="3600" b="1" cap="none" spc="0" dirty="0">
              <a:ln w="50800"/>
              <a:solidFill>
                <a:schemeClr val="bg1">
                  <a:shade val="50000"/>
                </a:schemeClr>
              </a:solidFill>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6660232" y="476672"/>
          <a:ext cx="1535832" cy="3816423"/>
        </p:xfrm>
        <a:graphic>
          <a:graphicData uri="http://schemas.openxmlformats.org/drawingml/2006/table">
            <a:tbl>
              <a:tblPr rtl="1" firstRow="1" bandRow="1">
                <a:tableStyleId>{EB9631B5-78F2-41C9-869B-9F39066F8104}</a:tableStyleId>
              </a:tblPr>
              <a:tblGrid>
                <a:gridCol w="1535832"/>
              </a:tblGrid>
              <a:tr h="559372">
                <a:tc>
                  <a:txBody>
                    <a:bodyPr/>
                    <a:lstStyle/>
                    <a:p>
                      <a:pPr algn="l" rtl="0"/>
                      <a:r>
                        <a:rPr lang="en-US" dirty="0" smtClean="0"/>
                        <a:t>PLAYERS</a:t>
                      </a:r>
                      <a:endParaRPr lang="he-IL" dirty="0"/>
                    </a:p>
                  </a:txBody>
                  <a:tcPr/>
                </a:tc>
              </a:tr>
              <a:tr h="559372">
                <a:tc>
                  <a:txBody>
                    <a:bodyPr/>
                    <a:lstStyle/>
                    <a:p>
                      <a:pPr rtl="1"/>
                      <a:r>
                        <a:rPr lang="en-US" dirty="0" smtClean="0"/>
                        <a:t>All</a:t>
                      </a:r>
                      <a:endParaRPr lang="he-IL" dirty="0"/>
                    </a:p>
                  </a:txBody>
                  <a:tcPr/>
                </a:tc>
              </a:tr>
              <a:tr h="559372">
                <a:tc>
                  <a:txBody>
                    <a:bodyPr/>
                    <a:lstStyle/>
                    <a:p>
                      <a:pPr rtl="1"/>
                      <a:r>
                        <a:rPr lang="en-US" dirty="0" err="1" smtClean="0"/>
                        <a:t>dany</a:t>
                      </a:r>
                      <a:endParaRPr lang="he-IL" dirty="0"/>
                    </a:p>
                  </a:txBody>
                  <a:tcPr/>
                </a:tc>
              </a:tr>
              <a:tr h="559372">
                <a:tc>
                  <a:txBody>
                    <a:bodyPr/>
                    <a:lstStyle/>
                    <a:p>
                      <a:pPr rtl="1"/>
                      <a:r>
                        <a:rPr lang="en-US" dirty="0" smtClean="0"/>
                        <a:t>Ela</a:t>
                      </a:r>
                      <a:endParaRPr lang="he-IL" dirty="0"/>
                    </a:p>
                  </a:txBody>
                  <a:tcPr/>
                </a:tc>
              </a:tr>
              <a:tr h="559372">
                <a:tc>
                  <a:txBody>
                    <a:bodyPr/>
                    <a:lstStyle/>
                    <a:p>
                      <a:pPr rtl="1"/>
                      <a:r>
                        <a:rPr lang="en-US" dirty="0" smtClean="0"/>
                        <a:t>Ron</a:t>
                      </a:r>
                      <a:endParaRPr lang="he-IL" dirty="0"/>
                    </a:p>
                  </a:txBody>
                  <a:tcPr/>
                </a:tc>
              </a:tr>
              <a:tr h="559372">
                <a:tc>
                  <a:txBody>
                    <a:bodyPr/>
                    <a:lstStyle/>
                    <a:p>
                      <a:pPr rtl="1"/>
                      <a:r>
                        <a:rPr lang="en-US" dirty="0" smtClean="0"/>
                        <a:t>Ka5</a:t>
                      </a:r>
                      <a:endParaRPr lang="he-IL" dirty="0"/>
                    </a:p>
                  </a:txBody>
                  <a:tcPr/>
                </a:tc>
              </a:tr>
              <a:tr h="460191">
                <a:tc>
                  <a:txBody>
                    <a:bodyPr/>
                    <a:lstStyle/>
                    <a:p>
                      <a:pPr rtl="1"/>
                      <a:r>
                        <a:rPr lang="en-US" dirty="0" smtClean="0"/>
                        <a:t>Ana</a:t>
                      </a:r>
                      <a:endParaRPr lang="he-IL" dirty="0"/>
                    </a:p>
                  </a:txBody>
                  <a:tcPr/>
                </a:tc>
              </a:tr>
            </a:tbl>
          </a:graphicData>
        </a:graphic>
      </p:graphicFrame>
      <p:pic>
        <p:nvPicPr>
          <p:cNvPr id="1026"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5724128" y="476672"/>
            <a:ext cx="250054" cy="3816199"/>
          </a:xfrm>
          <a:prstGeom prst="rect">
            <a:avLst/>
          </a:prstGeom>
          <a:noFill/>
        </p:spPr>
      </p:pic>
      <p:sp>
        <p:nvSpPr>
          <p:cNvPr id="18" name="TextBox 17"/>
          <p:cNvSpPr txBox="1"/>
          <p:nvPr/>
        </p:nvSpPr>
        <p:spPr>
          <a:xfrm>
            <a:off x="6588224" y="5085184"/>
            <a:ext cx="1728192"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he-IL" dirty="0" smtClean="0"/>
              <a:t>בכל פעם מוצגים 6 משתמשים. סדר הופעתם כסדר ההתחברות למשחק.</a:t>
            </a:r>
            <a:endParaRPr lang="he-IL" dirty="0"/>
          </a:p>
        </p:txBody>
      </p:sp>
      <p:graphicFrame>
        <p:nvGraphicFramePr>
          <p:cNvPr id="21" name="טבלה 20"/>
          <p:cNvGraphicFramePr>
            <a:graphicFrameLocks noGrp="1"/>
          </p:cNvGraphicFramePr>
          <p:nvPr/>
        </p:nvGraphicFramePr>
        <p:xfrm>
          <a:off x="4211960" y="476672"/>
          <a:ext cx="1535832" cy="4276614"/>
        </p:xfrm>
        <a:graphic>
          <a:graphicData uri="http://schemas.openxmlformats.org/drawingml/2006/table">
            <a:tbl>
              <a:tblPr rtl="1" firstRow="1" bandRow="1">
                <a:tableStyleId>{EB9631B5-78F2-41C9-869B-9F39066F8104}</a:tableStyleId>
              </a:tblPr>
              <a:tblGrid>
                <a:gridCol w="1535832"/>
              </a:tblGrid>
              <a:tr h="559372">
                <a:tc>
                  <a:txBody>
                    <a:bodyPr/>
                    <a:lstStyle/>
                    <a:p>
                      <a:pPr algn="l" rtl="0"/>
                      <a:r>
                        <a:rPr lang="en-US" dirty="0" smtClean="0"/>
                        <a:t>PLAYERS</a:t>
                      </a:r>
                      <a:endParaRPr lang="he-IL" dirty="0"/>
                    </a:p>
                  </a:txBody>
                  <a:tcPr/>
                </a:tc>
              </a:tr>
              <a:tr h="559372">
                <a:tc>
                  <a:txBody>
                    <a:bodyPr/>
                    <a:lstStyle/>
                    <a:p>
                      <a:pPr rtl="1"/>
                      <a:r>
                        <a:rPr lang="en-US" dirty="0" smtClean="0"/>
                        <a:t>All</a:t>
                      </a:r>
                      <a:endParaRPr lang="he-IL" dirty="0"/>
                    </a:p>
                  </a:txBody>
                  <a:tcPr/>
                </a:tc>
              </a:tr>
              <a:tr h="559372">
                <a:tc>
                  <a:txBody>
                    <a:bodyPr/>
                    <a:lstStyle/>
                    <a:p>
                      <a:pPr rtl="1"/>
                      <a:r>
                        <a:rPr lang="en-US" dirty="0" err="1" smtClean="0"/>
                        <a:t>dany</a:t>
                      </a:r>
                      <a:endParaRPr lang="he-IL" dirty="0"/>
                    </a:p>
                  </a:txBody>
                  <a:tcPr/>
                </a:tc>
              </a:tr>
              <a:tr h="559372">
                <a:tc>
                  <a:txBody>
                    <a:bodyPr/>
                    <a:lstStyle/>
                    <a:p>
                      <a:pPr rtl="1"/>
                      <a:r>
                        <a:rPr lang="en-US" dirty="0" smtClean="0"/>
                        <a:t>Ela</a:t>
                      </a:r>
                      <a:endParaRPr lang="he-IL" dirty="0"/>
                    </a:p>
                  </a:txBody>
                  <a:tcPr/>
                </a:tc>
              </a:tr>
              <a:tr h="559372">
                <a:tc>
                  <a:txBody>
                    <a:bodyPr/>
                    <a:lstStyle/>
                    <a:p>
                      <a:pPr rtl="1"/>
                      <a:r>
                        <a:rPr lang="en-US" dirty="0" smtClean="0"/>
                        <a:t>Ron</a:t>
                      </a:r>
                      <a:endParaRPr lang="he-IL" dirty="0"/>
                    </a:p>
                  </a:txBody>
                  <a:tcPr/>
                </a:tc>
              </a:tr>
              <a:tr h="559372">
                <a:tc>
                  <a:txBody>
                    <a:bodyPr/>
                    <a:lstStyle/>
                    <a:p>
                      <a:pPr rtl="1"/>
                      <a:r>
                        <a:rPr lang="en-US" dirty="0" smtClean="0"/>
                        <a:t>Ka5</a:t>
                      </a:r>
                      <a:endParaRPr lang="he-IL" dirty="0"/>
                    </a:p>
                  </a:txBody>
                  <a:tcPr/>
                </a:tc>
              </a:tr>
              <a:tr h="460191">
                <a:tc>
                  <a:txBody>
                    <a:bodyPr/>
                    <a:lstStyle/>
                    <a:p>
                      <a:pPr rtl="1"/>
                      <a:r>
                        <a:rPr lang="en-US" dirty="0" smtClean="0"/>
                        <a:t>Ana</a:t>
                      </a:r>
                      <a:endParaRPr lang="he-IL" dirty="0"/>
                    </a:p>
                  </a:txBody>
                  <a:tcPr/>
                </a:tc>
              </a:tr>
              <a:tr h="460191">
                <a:tc>
                  <a:txBody>
                    <a:bodyPr/>
                    <a:lstStyle/>
                    <a:p>
                      <a:pPr rtl="1"/>
                      <a:r>
                        <a:rPr lang="en-US" dirty="0" smtClean="0"/>
                        <a:t>Red</a:t>
                      </a:r>
                      <a:endParaRPr lang="he-IL" dirty="0"/>
                    </a:p>
                  </a:txBody>
                  <a:tcPr>
                    <a:solidFill>
                      <a:schemeClr val="dk1">
                        <a:tint val="20000"/>
                        <a:alpha val="24000"/>
                      </a:schemeClr>
                    </a:solidFill>
                  </a:tcPr>
                </a:tc>
              </a:tr>
            </a:tbl>
          </a:graphicData>
        </a:graphic>
      </p:graphicFrame>
      <p:sp>
        <p:nvSpPr>
          <p:cNvPr id="22" name="TextBox 21"/>
          <p:cNvSpPr txBox="1"/>
          <p:nvPr/>
        </p:nvSpPr>
        <p:spPr>
          <a:xfrm>
            <a:off x="4211960" y="5085184"/>
            <a:ext cx="1728192"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he-IL" dirty="0" smtClean="0"/>
              <a:t>יתווסף פס גלילה אם קיימים יותר מ-6 משתמשים (כולל </a:t>
            </a:r>
            <a:r>
              <a:rPr lang="en-US" dirty="0" smtClean="0"/>
              <a:t>ALL</a:t>
            </a:r>
            <a:r>
              <a:rPr lang="he-IL" dirty="0" smtClean="0"/>
              <a:t>).</a:t>
            </a:r>
            <a:endParaRPr lang="he-IL" dirty="0"/>
          </a:p>
        </p:txBody>
      </p:sp>
      <p:graphicFrame>
        <p:nvGraphicFramePr>
          <p:cNvPr id="23" name="טבלה 22"/>
          <p:cNvGraphicFramePr>
            <a:graphicFrameLocks noGrp="1"/>
          </p:cNvGraphicFramePr>
          <p:nvPr/>
        </p:nvGraphicFramePr>
        <p:xfrm>
          <a:off x="2051720" y="495161"/>
          <a:ext cx="1535832" cy="3816423"/>
        </p:xfrm>
        <a:graphic>
          <a:graphicData uri="http://schemas.openxmlformats.org/drawingml/2006/table">
            <a:tbl>
              <a:tblPr rtl="1" firstRow="1" bandRow="1">
                <a:tableStyleId>{EB9631B5-78F2-41C9-869B-9F39066F8104}</a:tableStyleId>
              </a:tblPr>
              <a:tblGrid>
                <a:gridCol w="1535832"/>
              </a:tblGrid>
              <a:tr h="559372">
                <a:tc>
                  <a:txBody>
                    <a:bodyPr/>
                    <a:lstStyle/>
                    <a:p>
                      <a:pPr algn="l" rtl="0"/>
                      <a:r>
                        <a:rPr lang="en-US" dirty="0" smtClean="0"/>
                        <a:t>PLAYERS</a:t>
                      </a:r>
                      <a:endParaRPr lang="he-IL" dirty="0"/>
                    </a:p>
                  </a:txBody>
                  <a:tcPr/>
                </a:tc>
              </a:tr>
              <a:tr h="559372">
                <a:tc>
                  <a:txBody>
                    <a:bodyPr/>
                    <a:lstStyle/>
                    <a:p>
                      <a:pPr rtl="1"/>
                      <a:r>
                        <a:rPr lang="en-US" dirty="0" smtClean="0"/>
                        <a:t>All</a:t>
                      </a:r>
                      <a:endParaRPr lang="he-IL" dirty="0"/>
                    </a:p>
                  </a:txBody>
                  <a:tcPr/>
                </a:tc>
              </a:tr>
              <a:tr h="559372">
                <a:tc>
                  <a:txBody>
                    <a:bodyPr/>
                    <a:lstStyle/>
                    <a:p>
                      <a:pPr rtl="1"/>
                      <a:r>
                        <a:rPr lang="en-US" dirty="0" err="1" smtClean="0"/>
                        <a:t>dany</a:t>
                      </a:r>
                      <a:endParaRPr lang="he-IL" dirty="0"/>
                    </a:p>
                  </a:txBody>
                  <a:tcPr/>
                </a:tc>
              </a:tr>
              <a:tr h="559372">
                <a:tc>
                  <a:txBody>
                    <a:bodyPr/>
                    <a:lstStyle/>
                    <a:p>
                      <a:pPr rtl="1"/>
                      <a:r>
                        <a:rPr lang="en-US" dirty="0" smtClean="0"/>
                        <a:t>Ela</a:t>
                      </a:r>
                      <a:endParaRPr lang="he-IL" dirty="0"/>
                    </a:p>
                  </a:txBody>
                  <a:tcPr/>
                </a:tc>
              </a:tr>
              <a:tr h="559372">
                <a:tc>
                  <a:txBody>
                    <a:bodyPr/>
                    <a:lstStyle/>
                    <a:p>
                      <a:pPr rtl="1"/>
                      <a:r>
                        <a:rPr lang="en-US" dirty="0" smtClean="0"/>
                        <a:t>Ron</a:t>
                      </a:r>
                      <a:endParaRPr lang="he-IL" dirty="0"/>
                    </a:p>
                  </a:txBody>
                  <a:tcPr/>
                </a:tc>
              </a:tr>
              <a:tr h="559372">
                <a:tc>
                  <a:txBody>
                    <a:bodyPr/>
                    <a:lstStyle/>
                    <a:p>
                      <a:pPr rtl="1"/>
                      <a:r>
                        <a:rPr lang="en-US" dirty="0" smtClean="0"/>
                        <a:t>Ka5</a:t>
                      </a:r>
                      <a:endParaRPr lang="he-IL" dirty="0"/>
                    </a:p>
                  </a:txBody>
                  <a:tcPr/>
                </a:tc>
              </a:tr>
              <a:tr h="460191">
                <a:tc>
                  <a:txBody>
                    <a:bodyPr/>
                    <a:lstStyle/>
                    <a:p>
                      <a:pPr rtl="1"/>
                      <a:r>
                        <a:rPr lang="en-US" dirty="0" smtClean="0"/>
                        <a:t>Ana</a:t>
                      </a:r>
                      <a:endParaRPr lang="he-IL" dirty="0"/>
                    </a:p>
                  </a:txBody>
                  <a:tcPr/>
                </a:tc>
              </a:tr>
            </a:tbl>
          </a:graphicData>
        </a:graphic>
      </p:graphicFrame>
      <p:sp>
        <p:nvSpPr>
          <p:cNvPr id="24" name="הסבר מלבני 23"/>
          <p:cNvSpPr/>
          <p:nvPr/>
        </p:nvSpPr>
        <p:spPr>
          <a:xfrm>
            <a:off x="0" y="279137"/>
            <a:ext cx="1835696" cy="1440160"/>
          </a:xfrm>
          <a:prstGeom prst="wedgeRectCallout">
            <a:avLst>
              <a:gd name="adj1" fmla="val 110294"/>
              <a:gd name="adj2" fmla="val 60515"/>
            </a:avLst>
          </a:prstGeom>
          <a:solidFill>
            <a:schemeClr val="bg1">
              <a:lumMod val="90000"/>
              <a:alpha val="27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bg1">
                    <a:lumMod val="25000"/>
                  </a:schemeClr>
                </a:solidFill>
              </a:rPr>
              <a:t>Points: 140</a:t>
            </a:r>
          </a:p>
          <a:p>
            <a:pPr algn="ctr"/>
            <a:r>
              <a:rPr lang="en-US" sz="1400" dirty="0" smtClean="0">
                <a:solidFill>
                  <a:schemeClr val="bg1">
                    <a:lumMod val="25000"/>
                  </a:schemeClr>
                </a:solidFill>
              </a:rPr>
              <a:t>Rank: Professional</a:t>
            </a:r>
          </a:p>
          <a:p>
            <a:pPr algn="ctr"/>
            <a:r>
              <a:rPr lang="en-US" sz="1400" dirty="0" smtClean="0">
                <a:solidFill>
                  <a:schemeClr val="bg1">
                    <a:lumMod val="25000"/>
                  </a:schemeClr>
                </a:solidFill>
              </a:rPr>
              <a:t>Age: 16</a:t>
            </a:r>
          </a:p>
          <a:p>
            <a:pPr algn="ctr"/>
            <a:endParaRPr lang="he-IL" dirty="0">
              <a:solidFill>
                <a:schemeClr val="bg1">
                  <a:lumMod val="25000"/>
                </a:schemeClr>
              </a:solidFill>
            </a:endParaRPr>
          </a:p>
        </p:txBody>
      </p:sp>
      <p:pic>
        <p:nvPicPr>
          <p:cNvPr id="1028" name="Picture 4" descr="http://www.socksoff.co.uk/00001/page05/Lone_Tree_1600.jpg"/>
          <p:cNvPicPr>
            <a:picLocks noChangeAspect="1" noChangeArrowheads="1"/>
          </p:cNvPicPr>
          <p:nvPr/>
        </p:nvPicPr>
        <p:blipFill>
          <a:blip r:embed="rId3" cstate="print"/>
          <a:srcRect/>
          <a:stretch>
            <a:fillRect/>
          </a:stretch>
        </p:blipFill>
        <p:spPr bwMode="auto">
          <a:xfrm>
            <a:off x="683568" y="1215241"/>
            <a:ext cx="672075" cy="504056"/>
          </a:xfrm>
          <a:prstGeom prst="rect">
            <a:avLst/>
          </a:prstGeom>
          <a:noFill/>
        </p:spPr>
      </p:pic>
      <p:sp>
        <p:nvSpPr>
          <p:cNvPr id="25" name="TextBox 24"/>
          <p:cNvSpPr txBox="1"/>
          <p:nvPr/>
        </p:nvSpPr>
        <p:spPr>
          <a:xfrm>
            <a:off x="1187624" y="5103674"/>
            <a:ext cx="2664296"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he-IL" dirty="0" smtClean="0"/>
              <a:t>כאשר העכבר מרחף מעל משתמש הוא יציג מידע עליו מתוך ה</a:t>
            </a:r>
            <a:r>
              <a:rPr lang="en-US" dirty="0" smtClean="0"/>
              <a:t>DATABASE</a:t>
            </a:r>
            <a:r>
              <a:rPr lang="he-IL" dirty="0" smtClean="0"/>
              <a:t>. (טבלא </a:t>
            </a:r>
            <a:r>
              <a:rPr lang="en-US" dirty="0" smtClean="0"/>
              <a:t>USERS</a:t>
            </a:r>
            <a:r>
              <a:rPr lang="he-IL" dirty="0" smtClean="0"/>
              <a:t>).</a:t>
            </a:r>
          </a:p>
          <a:p>
            <a:r>
              <a:rPr lang="he-IL" dirty="0" smtClean="0"/>
              <a:t>(חישוב גיל ע"י הפרשי תאריכים).</a:t>
            </a:r>
            <a:endParaRPr lang="he-IL" dirty="0"/>
          </a:p>
        </p:txBody>
      </p:sp>
      <p:sp>
        <p:nvSpPr>
          <p:cNvPr id="26" name="חץ ימינה 25"/>
          <p:cNvSpPr/>
          <p:nvPr/>
        </p:nvSpPr>
        <p:spPr>
          <a:xfrm>
            <a:off x="3131840" y="1935321"/>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4941168"/>
            <a:ext cx="5486400" cy="566738"/>
          </a:xfrm>
        </p:spPr>
        <p:txBody>
          <a:bodyPr/>
          <a:lstStyle/>
          <a:p>
            <a:r>
              <a:rPr lang="he-IL" b="1" dirty="0" smtClean="0">
                <a:solidFill>
                  <a:schemeClr val="accent3">
                    <a:lumMod val="50000"/>
                  </a:schemeClr>
                </a:solidFill>
              </a:rPr>
              <a:t>תפריט</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517232"/>
            <a:ext cx="5486400" cy="804862"/>
          </a:xfrm>
        </p:spPr>
        <p:txBody>
          <a:bodyPr/>
          <a:lstStyle/>
          <a:p>
            <a:r>
              <a:rPr lang="he-IL" dirty="0" smtClean="0"/>
              <a:t>לאחר מכן יוצג תפריט עם האפשרויות הבאות: </a:t>
            </a:r>
            <a:r>
              <a:rPr lang="en-US" dirty="0" smtClean="0"/>
              <a:t>PLAY</a:t>
            </a:r>
            <a:r>
              <a:rPr lang="he-IL" dirty="0" smtClean="0"/>
              <a:t>, </a:t>
            </a:r>
            <a:r>
              <a:rPr lang="en-US" dirty="0" smtClean="0"/>
              <a:t>OPTIONS</a:t>
            </a:r>
            <a:r>
              <a:rPr lang="he-IL" dirty="0" smtClean="0"/>
              <a:t>, </a:t>
            </a:r>
            <a:r>
              <a:rPr lang="en-US" dirty="0" smtClean="0"/>
              <a:t>ABOUT</a:t>
            </a:r>
            <a:r>
              <a:rPr lang="he-IL" dirty="0" smtClean="0"/>
              <a:t>,</a:t>
            </a:r>
            <a:r>
              <a:rPr lang="en-US" dirty="0" smtClean="0"/>
              <a:t>BEST PLAYERS</a:t>
            </a:r>
            <a:r>
              <a:rPr lang="he-IL" dirty="0" smtClean="0"/>
              <a:t>, </a:t>
            </a:r>
            <a:r>
              <a:rPr lang="en-US" dirty="0" smtClean="0"/>
              <a:t>EXIT</a:t>
            </a:r>
            <a:r>
              <a:rPr lang="he-IL" dirty="0" smtClean="0"/>
              <a:t>.</a:t>
            </a:r>
            <a:endParaRPr lang="he-IL" dirty="0"/>
          </a:p>
        </p:txBody>
      </p:sp>
      <p:sp>
        <p:nvSpPr>
          <p:cNvPr id="5" name="מלבן 4"/>
          <p:cNvSpPr/>
          <p:nvPr/>
        </p:nvSpPr>
        <p:spPr>
          <a:xfrm>
            <a:off x="1547664" y="548680"/>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3491880" y="2132856"/>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PLAY</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מלבן 7"/>
          <p:cNvSpPr/>
          <p:nvPr/>
        </p:nvSpPr>
        <p:spPr>
          <a:xfrm>
            <a:off x="3491880" y="2708920"/>
            <a:ext cx="1872208" cy="432048"/>
          </a:xfrm>
          <a:prstGeom prst="rect">
            <a:avLst/>
          </a:prstGeom>
          <a:effectLst>
            <a:glow rad="228600">
              <a:srgbClr val="FF0000">
                <a:alpha val="40000"/>
              </a:srgb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OPTIONS</a:t>
            </a:r>
            <a:endParaRPr lang="he-IL" dirty="0"/>
          </a:p>
        </p:txBody>
      </p:sp>
      <p:sp>
        <p:nvSpPr>
          <p:cNvPr id="9" name="מלבן 8"/>
          <p:cNvSpPr/>
          <p:nvPr/>
        </p:nvSpPr>
        <p:spPr>
          <a:xfrm>
            <a:off x="3491880" y="3284984"/>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a:t>
            </a:r>
            <a:endParaRPr lang="he-IL" dirty="0"/>
          </a:p>
        </p:txBody>
      </p:sp>
      <p:sp>
        <p:nvSpPr>
          <p:cNvPr id="10" name="מלבן 9"/>
          <p:cNvSpPr/>
          <p:nvPr/>
        </p:nvSpPr>
        <p:spPr>
          <a:xfrm>
            <a:off x="3491880" y="3861048"/>
            <a:ext cx="1872208"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BEST PLAYERS</a:t>
            </a:r>
            <a:endParaRPr lang="he-IL" dirty="0"/>
          </a:p>
        </p:txBody>
      </p:sp>
      <p:sp>
        <p:nvSpPr>
          <p:cNvPr id="11" name="מלבן 10"/>
          <p:cNvSpPr/>
          <p:nvPr/>
        </p:nvSpPr>
        <p:spPr>
          <a:xfrm>
            <a:off x="3491880" y="4581128"/>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EXIT</a:t>
            </a:r>
            <a:endParaRPr lang="he-IL"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מלבן 34"/>
          <p:cNvSpPr/>
          <p:nvPr/>
        </p:nvSpPr>
        <p:spPr>
          <a:xfrm>
            <a:off x="0" y="1071546"/>
            <a:ext cx="8929718" cy="433965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תמונה כללית</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0" y="6597352"/>
            <a:ext cx="9144000" cy="338554"/>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tx1"/>
                </a:solidFill>
                <a:effectLst>
                  <a:outerShdw blurRad="38100" dist="38100" dir="2700000" algn="tl">
                    <a:srgbClr val="000000">
                      <a:alpha val="43137"/>
                    </a:srgbClr>
                  </a:outerShdw>
                </a:effectLst>
              </a:rPr>
              <a:t>Your  turn</a:t>
            </a:r>
            <a:endParaRPr lang="he-IL" sz="1600" b="1" dirty="0">
              <a:solidFill>
                <a:schemeClr val="tx1"/>
              </a:solidFill>
              <a:effectLst>
                <a:outerShdw blurRad="38100" dist="38100" dir="2700000" algn="tl">
                  <a:srgbClr val="000000">
                    <a:alpha val="43137"/>
                  </a:srgbClr>
                </a:outerShdw>
              </a:effectLst>
            </a:endParaRPr>
          </a:p>
        </p:txBody>
      </p:sp>
      <p:grpSp>
        <p:nvGrpSpPr>
          <p:cNvPr id="54" name="קבוצה 53"/>
          <p:cNvGrpSpPr/>
          <p:nvPr/>
        </p:nvGrpSpPr>
        <p:grpSpPr>
          <a:xfrm>
            <a:off x="0" y="0"/>
            <a:ext cx="9144000" cy="4786322"/>
            <a:chOff x="0" y="0"/>
            <a:chExt cx="9144000" cy="6669360"/>
          </a:xfrm>
        </p:grpSpPr>
        <p:sp>
          <p:nvSpPr>
            <p:cNvPr id="3" name="מלבן 2"/>
            <p:cNvSpPr/>
            <p:nvPr/>
          </p:nvSpPr>
          <p:spPr>
            <a:xfrm>
              <a:off x="504056" y="504056"/>
              <a:ext cx="6768752" cy="4824536"/>
            </a:xfrm>
            <a:prstGeom prst="rect">
              <a:avLst/>
            </a:prstGeom>
            <a:solidFill>
              <a:srgbClr val="009E00"/>
            </a:solidFill>
            <a:scene3d>
              <a:camera prst="orthographicFront"/>
              <a:lightRig rig="soft" dir="t">
                <a:rot lat="0" lon="0" rev="0"/>
              </a:lightRig>
            </a:scene3d>
            <a:sp3d>
              <a:bevelT w="152400" h="241300" prst="relaxedInset"/>
              <a:bevelB w="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04056"/>
              <a:ext cx="539552" cy="4824536"/>
            </a:xfrm>
            <a:prstGeom prst="rect">
              <a:avLst/>
            </a:prstGeom>
            <a:blipFill>
              <a:blip r:embed="rId2" cstate="print"/>
              <a:tile tx="0" ty="0" sx="100000" sy="100000" flip="none" algn="tl"/>
            </a:blip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7236296" y="504056"/>
              <a:ext cx="540568" cy="4824536"/>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rot="5400000">
              <a:off x="3636404" y="-3132348"/>
              <a:ext cx="504056" cy="6768752"/>
            </a:xfrm>
            <a:prstGeom prst="rect">
              <a:avLst/>
            </a:prstGeom>
            <a:blipFill>
              <a:blip r:embed="rId2" cstate="print"/>
              <a:tile tx="0" ty="0" sx="100000" sy="100000" flip="none" algn="tl"/>
            </a:bli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מלבן 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7740352" y="5373216"/>
              <a:ext cx="1403648" cy="720080"/>
            </a:xfrm>
            <a:prstGeom prst="rect">
              <a:avLst/>
            </a:prstGeom>
            <a:ln/>
            <a:scene3d>
              <a:camera prst="orthographicFront"/>
              <a:lightRig rig="flat" dir="tl">
                <a:rot lat="0" lon="0" rev="6600000"/>
              </a:lightRig>
            </a:scene3d>
            <a:sp3d>
              <a:bevelT prst="relaxedInset"/>
            </a:sp3d>
          </p:spPr>
          <p:style>
            <a:lnRef idx="2">
              <a:schemeClr val="accent5">
                <a:shade val="50000"/>
              </a:schemeClr>
            </a:lnRef>
            <a:fillRef idx="1">
              <a:schemeClr val="accent5"/>
            </a:fillRef>
            <a:effectRef idx="0">
              <a:schemeClr val="accent5"/>
            </a:effectRef>
            <a:fontRef idx="minor">
              <a:schemeClr val="lt1"/>
            </a:fontRef>
          </p:style>
          <p:txBody>
            <a:bodyPr rtlCol="1" anchor="ctr">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Sort (Numbers)</a:t>
              </a:r>
              <a:endPar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מלבן 15"/>
            <p:cNvSpPr/>
            <p:nvPr/>
          </p:nvSpPr>
          <p:spPr>
            <a:xfrm>
              <a:off x="8100392" y="6165304"/>
              <a:ext cx="576064" cy="360040"/>
            </a:xfrm>
            <a:prstGeom prst="rect">
              <a:avLst/>
            </a:prstGeom>
            <a:gradFill flip="none" rotWithShape="1">
              <a:gsLst>
                <a:gs pos="0">
                  <a:srgbClr val="FFFF00"/>
                </a:gs>
                <a:gs pos="50000">
                  <a:schemeClr val="accent2"/>
                </a:gs>
                <a:gs pos="100000">
                  <a:schemeClr val="bg1">
                    <a:lumMod val="40000"/>
                    <a:lumOff val="60000"/>
                  </a:schemeClr>
                </a:gs>
              </a:gsLst>
              <a:lin ang="0" scaled="0"/>
              <a:tileRect/>
            </a:gra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OK</a:t>
              </a:r>
              <a:endParaRPr lang="he-IL"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7" name="חץ למטה 16"/>
            <p:cNvSpPr/>
            <p:nvPr/>
          </p:nvSpPr>
          <p:spPr>
            <a:xfrm>
              <a:off x="7884368" y="5589240"/>
              <a:ext cx="360040" cy="288032"/>
            </a:xfrm>
            <a:prstGeom prst="downArrow">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26" name="מסגרת משופעת 25"/>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28" name="מסגרת משופעת 27"/>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40" name="TextBox 39"/>
            <p:cNvSpPr txBox="1"/>
            <p:nvPr/>
          </p:nvSpPr>
          <p:spPr>
            <a:xfrm>
              <a:off x="0" y="2708920"/>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l"/>
              <a:r>
                <a:rPr lang="en-US" sz="1600" b="1" dirty="0" smtClean="0">
                  <a:solidFill>
                    <a:schemeClr val="bg1"/>
                  </a:solidFill>
                  <a:effectLst>
                    <a:outerShdw blurRad="38100" dist="38100" dir="2700000" algn="tl">
                      <a:srgbClr val="000000">
                        <a:alpha val="43137"/>
                      </a:srgbClr>
                    </a:outerShdw>
                  </a:effectLst>
                </a:rPr>
                <a:t>Ela</a:t>
              </a:r>
              <a:endParaRPr lang="he-IL" sz="1600" b="1" dirty="0">
                <a:solidFill>
                  <a:schemeClr val="bg1"/>
                </a:solidFill>
                <a:effectLst>
                  <a:outerShdw blurRad="38100" dist="38100" dir="2700000" algn="tl">
                    <a:srgbClr val="000000">
                      <a:alpha val="43137"/>
                    </a:srgbClr>
                  </a:outerShdw>
                </a:effectLst>
              </a:endParaRPr>
            </a:p>
          </p:txBody>
        </p:sp>
        <p:sp>
          <p:nvSpPr>
            <p:cNvPr id="41" name="TextBox 40"/>
            <p:cNvSpPr txBox="1"/>
            <p:nvPr/>
          </p:nvSpPr>
          <p:spPr>
            <a:xfrm>
              <a:off x="7164288" y="2780928"/>
              <a:ext cx="611560" cy="338554"/>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rtlCol="1">
              <a:spAutoFit/>
            </a:bodyPr>
            <a:lstStyle/>
            <a:p>
              <a:r>
                <a:rPr lang="en-US" sz="1600" b="1" dirty="0" smtClean="0">
                  <a:solidFill>
                    <a:schemeClr val="bg1"/>
                  </a:solidFill>
                  <a:effectLst>
                    <a:outerShdw blurRad="38100" dist="38100" dir="2700000" algn="tl">
                      <a:srgbClr val="000000">
                        <a:alpha val="43137"/>
                      </a:srgbClr>
                    </a:outerShdw>
                  </a:effectLst>
                </a:rPr>
                <a:t>Ron</a:t>
              </a:r>
              <a:endParaRPr lang="he-IL" sz="1600" b="1" dirty="0">
                <a:solidFill>
                  <a:schemeClr val="bg1"/>
                </a:solidFill>
                <a:effectLst>
                  <a:outerShdw blurRad="38100" dist="38100" dir="2700000" algn="tl">
                    <a:srgbClr val="000000">
                      <a:alpha val="43137"/>
                    </a:srgbClr>
                  </a:outerShdw>
                </a:effectLst>
              </a:endParaRPr>
            </a:p>
          </p:txBody>
        </p:sp>
        <p:sp>
          <p:nvSpPr>
            <p:cNvPr id="43" name="מלבן 42"/>
            <p:cNvSpPr/>
            <p:nvPr/>
          </p:nvSpPr>
          <p:spPr>
            <a:xfrm>
              <a:off x="611560" y="5949280"/>
              <a:ext cx="7164288" cy="6926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מלבן 43"/>
            <p:cNvSpPr/>
            <p:nvPr/>
          </p:nvSpPr>
          <p:spPr>
            <a:xfrm>
              <a:off x="611560" y="5373216"/>
              <a:ext cx="7164288" cy="864096"/>
            </a:xfrm>
            <a:prstGeom prst="rect">
              <a:avLst/>
            </a:prstGeom>
            <a:blipFill>
              <a:blip r:embed="rId4" cstate="print"/>
              <a:tile tx="0" ty="0" sx="100000" sy="100000" flip="none" algn="tl"/>
            </a:blipFill>
            <a:ln>
              <a:noFill/>
            </a:ln>
            <a:effectLst>
              <a:glow rad="228600">
                <a:schemeClr val="accent1">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TextBox 48"/>
            <p:cNvSpPr txBox="1"/>
            <p:nvPr/>
          </p:nvSpPr>
          <p:spPr>
            <a:xfrm>
              <a:off x="0" y="5373216"/>
              <a:ext cx="61156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he-IL" sz="2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C000"/>
                  </a:solidFill>
                  <a:effectLst>
                    <a:outerShdw blurRad="50800" dist="40000" dir="5400000" algn="tl" rotWithShape="0">
                      <a:srgbClr val="000000">
                        <a:shade val="5000"/>
                        <a:satMod val="120000"/>
                        <a:alpha val="33000"/>
                      </a:srgbClr>
                    </a:outerShdw>
                  </a:effectLst>
                </a:rPr>
                <a:t>52</a:t>
              </a:r>
              <a:endParaRPr lang="he-IL" sz="1400" b="1" dirty="0">
                <a:solidFill>
                  <a:srgbClr val="FFC000"/>
                </a:solidFill>
                <a:effectLst>
                  <a:outerShdw blurRad="38100" dist="38100" dir="2700000" algn="tl">
                    <a:srgbClr val="000000">
                      <a:alpha val="43137"/>
                    </a:srgbClr>
                  </a:outerShdw>
                </a:effectLst>
              </a:endParaRPr>
            </a:p>
          </p:txBody>
        </p:sp>
        <p:sp>
          <p:nvSpPr>
            <p:cNvPr id="52" name="TextBox 51"/>
            <p:cNvSpPr txBox="1"/>
            <p:nvPr/>
          </p:nvSpPr>
          <p:spPr>
            <a:xfrm>
              <a:off x="0" y="6165304"/>
              <a:ext cx="61156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4" name="TextBox 63"/>
            <p:cNvSpPr txBox="1"/>
            <p:nvPr/>
          </p:nvSpPr>
          <p:spPr>
            <a:xfrm>
              <a:off x="8100392" y="0"/>
              <a:ext cx="89959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63</a:t>
              </a:r>
              <a:endParaRPr lang="he-IL"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5" name="TextBox 74"/>
            <p:cNvSpPr txBox="1"/>
            <p:nvPr/>
          </p:nvSpPr>
          <p:spPr>
            <a:xfrm>
              <a:off x="0" y="5805264"/>
              <a:ext cx="611560" cy="338554"/>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algn="ctr"/>
              <a:r>
                <a:rPr lang="he-IL"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he-IL" sz="1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5" name="מסגרת משופעת 44"/>
            <p:cNvSpPr/>
            <p:nvPr/>
          </p:nvSpPr>
          <p:spPr>
            <a:xfrm>
              <a:off x="2339752"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13</a:t>
              </a:r>
              <a:endParaRPr lang="he-IL" sz="1600" b="1" dirty="0">
                <a:solidFill>
                  <a:srgbClr val="FF0000"/>
                </a:solidFill>
                <a:effectLst>
                  <a:outerShdw blurRad="38100" dist="38100" dir="2700000" algn="tl">
                    <a:srgbClr val="000000">
                      <a:alpha val="43137"/>
                    </a:srgbClr>
                  </a:outerShdw>
                </a:effectLst>
              </a:endParaRPr>
            </a:p>
          </p:txBody>
        </p:sp>
        <p:sp>
          <p:nvSpPr>
            <p:cNvPr id="47" name="מסגרת משופעת 46"/>
            <p:cNvSpPr/>
            <p:nvPr/>
          </p:nvSpPr>
          <p:spPr>
            <a:xfrm>
              <a:off x="1763688"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rgbClr val="FF0000"/>
                  </a:solidFill>
                  <a:effectLst>
                    <a:outerShdw blurRad="38100" dist="38100" dir="2700000" algn="tl">
                      <a:srgbClr val="000000">
                        <a:alpha val="43137"/>
                      </a:srgbClr>
                    </a:outerShdw>
                  </a:effectLst>
                </a:rPr>
                <a:t>10</a:t>
              </a:r>
              <a:endParaRPr lang="he-IL" sz="1600" b="1" dirty="0">
                <a:solidFill>
                  <a:srgbClr val="FF0000"/>
                </a:solidFill>
                <a:effectLst>
                  <a:outerShdw blurRad="38100" dist="38100" dir="2700000" algn="tl">
                    <a:srgbClr val="000000">
                      <a:alpha val="43137"/>
                    </a:srgbClr>
                  </a:outerShdw>
                </a:effectLst>
              </a:endParaRPr>
            </a:p>
          </p:txBody>
        </p:sp>
        <p:sp>
          <p:nvSpPr>
            <p:cNvPr id="51" name="מסגרת משופעת 50"/>
            <p:cNvSpPr/>
            <p:nvPr/>
          </p:nvSpPr>
          <p:spPr>
            <a:xfrm>
              <a:off x="611560"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en-US" sz="1600" b="1" dirty="0" smtClean="0">
                  <a:solidFill>
                    <a:schemeClr val="accent4">
                      <a:lumMod val="10000"/>
                    </a:schemeClr>
                  </a:solidFill>
                  <a:effectLst>
                    <a:outerShdw blurRad="38100" dist="38100" dir="2700000" algn="tl">
                      <a:srgbClr val="000000">
                        <a:alpha val="43137"/>
                      </a:srgbClr>
                    </a:outerShdw>
                  </a:effectLst>
                  <a:sym typeface="Wingdings" pitchFamily="2" charset="2"/>
                </a:rPr>
                <a:t></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0" name="מלבן 79"/>
            <p:cNvSpPr/>
            <p:nvPr/>
          </p:nvSpPr>
          <p:spPr>
            <a:xfrm>
              <a:off x="7956376" y="548680"/>
              <a:ext cx="1187624" cy="4752528"/>
            </a:xfrm>
            <a:prstGeom prst="rect">
              <a:avLst/>
            </a:prstGeom>
            <a:blipFill>
              <a:blip r:embed="rId3" cstate="print"/>
              <a:tile tx="0" ty="0" sx="100000" sy="100000" flip="none" algn="tl"/>
            </a:blipFill>
            <a:ln>
              <a:noFill/>
            </a:ln>
            <a:scene3d>
              <a:camera prst="obliqueBottomLeft"/>
              <a:lightRig rig="sof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מסגרת משופעת 80"/>
            <p:cNvSpPr/>
            <p:nvPr/>
          </p:nvSpPr>
          <p:spPr>
            <a:xfrm>
              <a:off x="795637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2" name="מסגרת משופעת 81"/>
            <p:cNvSpPr/>
            <p:nvPr/>
          </p:nvSpPr>
          <p:spPr>
            <a:xfrm>
              <a:off x="8567936" y="62068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3" name="מסגרת משופעת 82"/>
            <p:cNvSpPr/>
            <p:nvPr/>
          </p:nvSpPr>
          <p:spPr>
            <a:xfrm>
              <a:off x="795637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4" name="מסגרת משופעת 83"/>
            <p:cNvSpPr/>
            <p:nvPr/>
          </p:nvSpPr>
          <p:spPr>
            <a:xfrm>
              <a:off x="8567936" y="141277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5" name="מסגרת משופעת 84"/>
            <p:cNvSpPr/>
            <p:nvPr/>
          </p:nvSpPr>
          <p:spPr>
            <a:xfrm>
              <a:off x="795637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6" name="מסגרת משופעת 85"/>
            <p:cNvSpPr/>
            <p:nvPr/>
          </p:nvSpPr>
          <p:spPr>
            <a:xfrm>
              <a:off x="8567936" y="220486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7" name="מסגרת משופעת 86"/>
            <p:cNvSpPr/>
            <p:nvPr/>
          </p:nvSpPr>
          <p:spPr>
            <a:xfrm>
              <a:off x="795637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8" name="מסגרת משופעת 87"/>
            <p:cNvSpPr/>
            <p:nvPr/>
          </p:nvSpPr>
          <p:spPr>
            <a:xfrm>
              <a:off x="8567936" y="299695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89" name="מסגרת משופעת 88"/>
            <p:cNvSpPr/>
            <p:nvPr/>
          </p:nvSpPr>
          <p:spPr>
            <a:xfrm>
              <a:off x="795637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0" name="מסגרת משופעת 89"/>
            <p:cNvSpPr/>
            <p:nvPr/>
          </p:nvSpPr>
          <p:spPr>
            <a:xfrm>
              <a:off x="8567936" y="378904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1" name="מסגרת משופעת 90"/>
            <p:cNvSpPr/>
            <p:nvPr/>
          </p:nvSpPr>
          <p:spPr>
            <a:xfrm>
              <a:off x="795637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2" name="מסגרת משופעת 91"/>
            <p:cNvSpPr/>
            <p:nvPr/>
          </p:nvSpPr>
          <p:spPr>
            <a:xfrm>
              <a:off x="8567936" y="458112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3" name="מסגרת משופעת 92"/>
            <p:cNvSpPr/>
            <p:nvPr/>
          </p:nvSpPr>
          <p:spPr>
            <a:xfrm>
              <a:off x="795637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5" name="מסגרת משופעת 94"/>
            <p:cNvSpPr/>
            <p:nvPr/>
          </p:nvSpPr>
          <p:spPr>
            <a:xfrm>
              <a:off x="795637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6" name="מסגרת משופעת 95"/>
            <p:cNvSpPr/>
            <p:nvPr/>
          </p:nvSpPr>
          <p:spPr>
            <a:xfrm>
              <a:off x="8567936" y="371703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7" name="מסגרת משופעת 96"/>
            <p:cNvSpPr/>
            <p:nvPr/>
          </p:nvSpPr>
          <p:spPr>
            <a:xfrm>
              <a:off x="795637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8" name="מסגרת משופעת 97"/>
            <p:cNvSpPr/>
            <p:nvPr/>
          </p:nvSpPr>
          <p:spPr>
            <a:xfrm>
              <a:off x="8567936" y="2924944"/>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99" name="מסגרת משופעת 98"/>
            <p:cNvSpPr/>
            <p:nvPr/>
          </p:nvSpPr>
          <p:spPr>
            <a:xfrm>
              <a:off x="795637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0" name="מסגרת משופעת 99"/>
            <p:cNvSpPr/>
            <p:nvPr/>
          </p:nvSpPr>
          <p:spPr>
            <a:xfrm>
              <a:off x="8567936" y="213285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1" name="מסגרת משופעת 100"/>
            <p:cNvSpPr/>
            <p:nvPr/>
          </p:nvSpPr>
          <p:spPr>
            <a:xfrm>
              <a:off x="795637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2" name="מסגרת משופעת 101"/>
            <p:cNvSpPr/>
            <p:nvPr/>
          </p:nvSpPr>
          <p:spPr>
            <a:xfrm>
              <a:off x="8567936" y="1340768"/>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3" name="מסגרת משופעת 102"/>
            <p:cNvSpPr/>
            <p:nvPr/>
          </p:nvSpPr>
          <p:spPr>
            <a:xfrm>
              <a:off x="795637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4" name="מסגרת משופעת 103"/>
            <p:cNvSpPr/>
            <p:nvPr/>
          </p:nvSpPr>
          <p:spPr>
            <a:xfrm>
              <a:off x="8567936" y="54868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105" name="מסגרת משופעת 104"/>
            <p:cNvSpPr/>
            <p:nvPr/>
          </p:nvSpPr>
          <p:spPr>
            <a:xfrm>
              <a:off x="795637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0" name="מסגרת משופעת 69"/>
            <p:cNvSpPr/>
            <p:nvPr/>
          </p:nvSpPr>
          <p:spPr>
            <a:xfrm>
              <a:off x="8567936" y="4509120"/>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7" name="מסגרת משופעת 76"/>
            <p:cNvSpPr/>
            <p:nvPr/>
          </p:nvSpPr>
          <p:spPr>
            <a:xfrm>
              <a:off x="8567936" y="4437112"/>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78" name="מסגרת משופעת 77"/>
            <p:cNvSpPr/>
            <p:nvPr/>
          </p:nvSpPr>
          <p:spPr>
            <a:xfrm>
              <a:off x="1187624" y="5373216"/>
              <a:ext cx="576064" cy="792088"/>
            </a:xfrm>
            <a:prstGeom prst="bevel">
              <a:avLst/>
            </a:prstGeom>
            <a:solidFill>
              <a:srgbClr val="FFFFCC"/>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a:r>
                <a:rPr lang="he-IL" sz="1600" b="1" dirty="0" smtClean="0">
                  <a:solidFill>
                    <a:schemeClr val="accent4">
                      <a:lumMod val="10000"/>
                    </a:schemeClr>
                  </a:solidFill>
                  <a:effectLst>
                    <a:outerShdw blurRad="38100" dist="38100" dir="2700000" algn="tl">
                      <a:srgbClr val="000000">
                        <a:alpha val="43137"/>
                      </a:srgbClr>
                    </a:outerShdw>
                  </a:effectLst>
                </a:rPr>
                <a:t>4</a:t>
              </a:r>
              <a:endParaRPr lang="he-IL" sz="1600" b="1" dirty="0">
                <a:solidFill>
                  <a:schemeClr val="accent4">
                    <a:lumMod val="10000"/>
                  </a:schemeClr>
                </a:solidFill>
                <a:effectLst>
                  <a:outerShdw blurRad="38100" dist="38100" dir="2700000" algn="tl">
                    <a:srgbClr val="000000">
                      <a:alpha val="43137"/>
                    </a:srgbClr>
                  </a:outerShdw>
                </a:effectLst>
              </a:endParaRPr>
            </a:p>
          </p:txBody>
        </p:sp>
        <p:sp>
          <p:nvSpPr>
            <p:cNvPr id="59" name="חץ ימינה 58"/>
            <p:cNvSpPr/>
            <p:nvPr/>
          </p:nvSpPr>
          <p:spPr>
            <a:xfrm>
              <a:off x="8460432" y="63813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6" name="מלבן 55"/>
          <p:cNvSpPr/>
          <p:nvPr/>
        </p:nvSpPr>
        <p:spPr>
          <a:xfrm>
            <a:off x="0" y="4786322"/>
            <a:ext cx="633670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מלבן 56"/>
          <p:cNvSpPr/>
          <p:nvPr/>
        </p:nvSpPr>
        <p:spPr>
          <a:xfrm>
            <a:off x="214282" y="6143644"/>
            <a:ext cx="5572164" cy="14287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58" name="מלבן 57"/>
          <p:cNvSpPr/>
          <p:nvPr/>
        </p:nvSpPr>
        <p:spPr>
          <a:xfrm>
            <a:off x="5370088" y="4786322"/>
            <a:ext cx="987862" cy="214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60" name="מלבן 59"/>
          <p:cNvSpPr/>
          <p:nvPr/>
        </p:nvSpPr>
        <p:spPr>
          <a:xfrm>
            <a:off x="285720" y="5072074"/>
            <a:ext cx="5017876" cy="97687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61" name="מלבן 60"/>
          <p:cNvSpPr/>
          <p:nvPr/>
        </p:nvSpPr>
        <p:spPr>
          <a:xfrm>
            <a:off x="554225" y="6364603"/>
            <a:ext cx="143887" cy="1362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מלבן 62"/>
          <p:cNvSpPr/>
          <p:nvPr/>
        </p:nvSpPr>
        <p:spPr>
          <a:xfrm>
            <a:off x="285720" y="6364603"/>
            <a:ext cx="143887" cy="13623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מלבן 64"/>
          <p:cNvSpPr/>
          <p:nvPr/>
        </p:nvSpPr>
        <p:spPr>
          <a:xfrm>
            <a:off x="822729" y="6364603"/>
            <a:ext cx="143887" cy="13623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מלבן 65"/>
          <p:cNvSpPr/>
          <p:nvPr/>
        </p:nvSpPr>
        <p:spPr>
          <a:xfrm>
            <a:off x="1091234" y="6364603"/>
            <a:ext cx="143887" cy="1362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מלבן 66"/>
          <p:cNvSpPr/>
          <p:nvPr/>
        </p:nvSpPr>
        <p:spPr>
          <a:xfrm>
            <a:off x="1359738" y="6364603"/>
            <a:ext cx="143887" cy="13623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מלבן 67"/>
          <p:cNvSpPr/>
          <p:nvPr/>
        </p:nvSpPr>
        <p:spPr>
          <a:xfrm>
            <a:off x="1628242" y="6364603"/>
            <a:ext cx="143887" cy="1362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9" name="מלבן 68"/>
          <p:cNvSpPr/>
          <p:nvPr/>
        </p:nvSpPr>
        <p:spPr>
          <a:xfrm>
            <a:off x="1896747" y="6364603"/>
            <a:ext cx="143887" cy="1362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מלבן 70"/>
          <p:cNvSpPr/>
          <p:nvPr/>
        </p:nvSpPr>
        <p:spPr>
          <a:xfrm>
            <a:off x="2165251" y="6364603"/>
            <a:ext cx="143887" cy="1362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מלבן 71"/>
          <p:cNvSpPr/>
          <p:nvPr/>
        </p:nvSpPr>
        <p:spPr>
          <a:xfrm>
            <a:off x="2433756" y="6364603"/>
            <a:ext cx="143887" cy="13623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מלבן 72"/>
          <p:cNvSpPr/>
          <p:nvPr/>
        </p:nvSpPr>
        <p:spPr>
          <a:xfrm>
            <a:off x="2702260" y="6364603"/>
            <a:ext cx="143887" cy="1362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מלבן 73"/>
          <p:cNvSpPr/>
          <p:nvPr/>
        </p:nvSpPr>
        <p:spPr>
          <a:xfrm>
            <a:off x="2970764" y="6364603"/>
            <a:ext cx="143887" cy="1362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מלבן 75"/>
          <p:cNvSpPr/>
          <p:nvPr/>
        </p:nvSpPr>
        <p:spPr>
          <a:xfrm>
            <a:off x="3222054" y="6364603"/>
            <a:ext cx="119516" cy="94199"/>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79" name="מלבן 78"/>
          <p:cNvSpPr/>
          <p:nvPr/>
        </p:nvSpPr>
        <p:spPr>
          <a:xfrm>
            <a:off x="3490558" y="6364603"/>
            <a:ext cx="119516" cy="941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94" name="Picture 3" descr="C:\Documents and Settings\user\Local Settings\Temporary Internet Files\Content.IE5\ST03L3Y6\MC900434401[1].wmf"/>
          <p:cNvPicPr>
            <a:picLocks noChangeAspect="1" noChangeArrowheads="1"/>
          </p:cNvPicPr>
          <p:nvPr/>
        </p:nvPicPr>
        <p:blipFill>
          <a:blip r:embed="rId5" cstate="print"/>
          <a:srcRect/>
          <a:stretch>
            <a:fillRect/>
          </a:stretch>
        </p:blipFill>
        <p:spPr bwMode="auto">
          <a:xfrm>
            <a:off x="3714744" y="6357959"/>
            <a:ext cx="357545" cy="142876"/>
          </a:xfrm>
          <a:prstGeom prst="rect">
            <a:avLst/>
          </a:prstGeom>
          <a:noFill/>
        </p:spPr>
      </p:pic>
      <p:pic>
        <p:nvPicPr>
          <p:cNvPr id="106" name="Picture 4" descr="C:\Documents and Settings\user\Local Settings\Temporary Internet Files\Content.IE5\BXDG7YEW\MC900351768[1].wmf"/>
          <p:cNvPicPr>
            <a:picLocks noChangeAspect="1" noChangeArrowheads="1"/>
          </p:cNvPicPr>
          <p:nvPr/>
        </p:nvPicPr>
        <p:blipFill>
          <a:blip r:embed="rId6" cstate="print"/>
          <a:srcRect/>
          <a:stretch>
            <a:fillRect/>
          </a:stretch>
        </p:blipFill>
        <p:spPr bwMode="auto">
          <a:xfrm>
            <a:off x="4081267" y="6343836"/>
            <a:ext cx="417776" cy="156997"/>
          </a:xfrm>
          <a:prstGeom prst="rect">
            <a:avLst/>
          </a:prstGeom>
          <a:noFill/>
        </p:spPr>
      </p:pic>
      <p:sp>
        <p:nvSpPr>
          <p:cNvPr id="107" name="מלבן 106"/>
          <p:cNvSpPr/>
          <p:nvPr/>
        </p:nvSpPr>
        <p:spPr>
          <a:xfrm>
            <a:off x="4427984" y="4786322"/>
            <a:ext cx="1001272" cy="21431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108" name="מלבן 107"/>
          <p:cNvSpPr/>
          <p:nvPr/>
        </p:nvSpPr>
        <p:spPr>
          <a:xfrm>
            <a:off x="6372200" y="4786322"/>
            <a:ext cx="2771800"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0" name="מלבן 109"/>
          <p:cNvSpPr/>
          <p:nvPr/>
        </p:nvSpPr>
        <p:spPr>
          <a:xfrm>
            <a:off x="7701576" y="5631028"/>
            <a:ext cx="1118895" cy="592475"/>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11" name="Picture 2" descr="http://www.blog.wareseeker.com/wp-content/uploads/2009/10/20050406054640Sound-icon.png"/>
          <p:cNvPicPr>
            <a:picLocks noChangeAspect="1" noChangeArrowheads="1"/>
          </p:cNvPicPr>
          <p:nvPr/>
        </p:nvPicPr>
        <p:blipFill>
          <a:blip r:embed="rId7" cstate="print"/>
          <a:srcRect/>
          <a:stretch>
            <a:fillRect/>
          </a:stretch>
        </p:blipFill>
        <p:spPr bwMode="auto">
          <a:xfrm>
            <a:off x="7000892" y="5429264"/>
            <a:ext cx="452228" cy="121730"/>
          </a:xfrm>
          <a:prstGeom prst="rect">
            <a:avLst/>
          </a:prstGeom>
          <a:noFill/>
        </p:spPr>
      </p:pic>
      <p:pic>
        <p:nvPicPr>
          <p:cNvPr id="112" name="Picture 4" descr="http://www.cs.uml.edu/~heines/academic/mit_1_00_lecture_notes/Lecture28_files/SwingSetSlider.gif"/>
          <p:cNvPicPr>
            <a:picLocks noChangeAspect="1" noChangeArrowheads="1"/>
          </p:cNvPicPr>
          <p:nvPr/>
        </p:nvPicPr>
        <p:blipFill>
          <a:blip r:embed="rId8" cstate="print"/>
          <a:srcRect l="5526" t="45480" r="5526" b="42343"/>
          <a:stretch>
            <a:fillRect/>
          </a:stretch>
        </p:blipFill>
        <p:spPr bwMode="auto">
          <a:xfrm>
            <a:off x="7572396" y="5500702"/>
            <a:ext cx="1440087" cy="46563"/>
          </a:xfrm>
          <a:prstGeom prst="rect">
            <a:avLst/>
          </a:prstGeom>
          <a:noFill/>
        </p:spPr>
      </p:pic>
      <p:pic>
        <p:nvPicPr>
          <p:cNvPr id="113"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9" cstate="print"/>
          <a:srcRect/>
          <a:stretch>
            <a:fillRect/>
          </a:stretch>
        </p:blipFill>
        <p:spPr bwMode="auto">
          <a:xfrm>
            <a:off x="6929454" y="6286520"/>
            <a:ext cx="508474" cy="170422"/>
          </a:xfrm>
          <a:prstGeom prst="rect">
            <a:avLst/>
          </a:prstGeom>
          <a:noFill/>
        </p:spPr>
      </p:pic>
      <p:pic>
        <p:nvPicPr>
          <p:cNvPr id="114" name="Picture 4" descr="http://www.cs.uml.edu/~heines/academic/mit_1_00_lecture_notes/Lecture28_files/SwingSetSlider.gif"/>
          <p:cNvPicPr>
            <a:picLocks noChangeAspect="1" noChangeArrowheads="1"/>
          </p:cNvPicPr>
          <p:nvPr/>
        </p:nvPicPr>
        <p:blipFill>
          <a:blip r:embed="rId8" cstate="print"/>
          <a:srcRect l="5526" t="45480" r="5526" b="42343"/>
          <a:stretch>
            <a:fillRect/>
          </a:stretch>
        </p:blipFill>
        <p:spPr bwMode="auto">
          <a:xfrm>
            <a:off x="7572396" y="6357958"/>
            <a:ext cx="1440087" cy="46563"/>
          </a:xfrm>
          <a:prstGeom prst="rect">
            <a:avLst/>
          </a:prstGeom>
          <a:noFill/>
        </p:spPr>
      </p:pic>
      <p:pic>
        <p:nvPicPr>
          <p:cNvPr id="115" name="Picture 7" descr="C:\Documents and Settings\user\Local Settings\Temporary Internet Files\Content.IE5\LAXS6CAO\MP900439336[1].jpg"/>
          <p:cNvPicPr>
            <a:picLocks noChangeAspect="1" noChangeArrowheads="1"/>
          </p:cNvPicPr>
          <p:nvPr/>
        </p:nvPicPr>
        <p:blipFill>
          <a:blip r:embed="rId10" cstate="print"/>
          <a:srcRect/>
          <a:stretch>
            <a:fillRect/>
          </a:stretch>
        </p:blipFill>
        <p:spPr bwMode="auto">
          <a:xfrm>
            <a:off x="7715272" y="4834591"/>
            <a:ext cx="1105200" cy="635344"/>
          </a:xfrm>
          <a:prstGeom prst="rect">
            <a:avLst/>
          </a:prstGeom>
          <a:noFill/>
        </p:spPr>
      </p:pic>
      <p:pic>
        <p:nvPicPr>
          <p:cNvPr id="116" name="Picture 8" descr="C:\Documents and Settings\user\Local Settings\Temporary Internet Files\Content.IE5\CBQ0B5OB\MP900262298[1].jpg"/>
          <p:cNvPicPr>
            <a:picLocks noChangeAspect="1" noChangeArrowheads="1"/>
          </p:cNvPicPr>
          <p:nvPr/>
        </p:nvPicPr>
        <p:blipFill>
          <a:blip r:embed="rId11" cstate="print"/>
          <a:srcRect/>
          <a:stretch>
            <a:fillRect/>
          </a:stretch>
        </p:blipFill>
        <p:spPr bwMode="auto">
          <a:xfrm>
            <a:off x="7715272" y="5631027"/>
            <a:ext cx="1135971" cy="632995"/>
          </a:xfrm>
          <a:prstGeom prst="rect">
            <a:avLst/>
          </a:prstGeom>
          <a:noFill/>
        </p:spPr>
      </p:pic>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dirty="0" smtClean="0">
                <a:solidFill>
                  <a:schemeClr val="bg1">
                    <a:lumMod val="50000"/>
                  </a:schemeClr>
                </a:solidFill>
              </a:rPr>
              <a:t>OPTIONS</a:t>
            </a:r>
            <a:r>
              <a:rPr lang="he-IL" dirty="0" smtClean="0">
                <a:solidFill>
                  <a:schemeClr val="bg1">
                    <a:lumMod val="50000"/>
                  </a:schemeClr>
                </a:solidFill>
              </a:rPr>
              <a:t>-אפשרויות</a:t>
            </a:r>
            <a:endParaRPr lang="he-IL" dirty="0">
              <a:solidFill>
                <a:schemeClr val="bg1">
                  <a:lumMod val="50000"/>
                </a:schemeClr>
              </a:solidFill>
            </a:endParaRPr>
          </a:p>
        </p:txBody>
      </p:sp>
      <p:sp>
        <p:nvSpPr>
          <p:cNvPr id="6" name="מציין מיקום תוכן 5"/>
          <p:cNvSpPr>
            <a:spLocks noGrp="1"/>
          </p:cNvSpPr>
          <p:nvPr>
            <p:ph idx="1"/>
          </p:nvPr>
        </p:nvSpPr>
        <p:spPr/>
        <p:txBody>
          <a:bodyPr/>
          <a:lstStyle/>
          <a:p>
            <a:r>
              <a:rPr lang="he-IL" dirty="0" smtClean="0"/>
              <a:t>המשתמש יוכל לבחור האם להשמיע צלילים או לא.</a:t>
            </a:r>
          </a:p>
          <a:p>
            <a:r>
              <a:rPr lang="he-IL" dirty="0" smtClean="0"/>
              <a:t>המשתמש יוכל לבחור האם להשמיע מוזיקת רקע או לא.</a:t>
            </a:r>
          </a:p>
          <a:p>
            <a:r>
              <a:rPr lang="he-IL" dirty="0" smtClean="0"/>
              <a:t>המשתמש יוכל לבחור האם לאפשר גישה למיקרופון ומצלמה (אם לא, יוצג בצ'אט וידאו "כאילו" אין לו).</a:t>
            </a:r>
            <a:endParaRPr lang="he-IL"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0000"/>
            </a:gs>
            <a:gs pos="100000">
              <a:srgbClr val="FFFFCC"/>
            </a:gs>
          </a:gsLst>
          <a:lin ang="5400000" scaled="0"/>
        </a:gradFill>
        <a:effectLst/>
      </p:bgPr>
    </p:bg>
    <p:spTree>
      <p:nvGrpSpPr>
        <p:cNvPr id="1" name=""/>
        <p:cNvGrpSpPr/>
        <p:nvPr/>
      </p:nvGrpSpPr>
      <p:grpSpPr>
        <a:xfrm>
          <a:off x="0" y="0"/>
          <a:ext cx="0" cy="0"/>
          <a:chOff x="0" y="0"/>
          <a:chExt cx="0" cy="0"/>
        </a:xfrm>
      </p:grpSpPr>
      <p:sp>
        <p:nvSpPr>
          <p:cNvPr id="15" name="מלבן 14"/>
          <p:cNvSpPr/>
          <p:nvPr/>
        </p:nvSpPr>
        <p:spPr>
          <a:xfrm>
            <a:off x="2818328" y="0"/>
            <a:ext cx="249138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OPTIONS</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חץ ימינה 30"/>
          <p:cNvSpPr/>
          <p:nvPr/>
        </p:nvSpPr>
        <p:spPr>
          <a:xfrm>
            <a:off x="8532440" y="443711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259632" y="1340768"/>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Sounds</a:t>
            </a:r>
            <a:endParaRPr lang="he-IL" dirty="0"/>
          </a:p>
        </p:txBody>
      </p:sp>
      <p:sp>
        <p:nvSpPr>
          <p:cNvPr id="8" name="אליפסה 7"/>
          <p:cNvSpPr/>
          <p:nvPr/>
        </p:nvSpPr>
        <p:spPr>
          <a:xfrm>
            <a:off x="3131840" y="14847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p:cNvSpPr/>
          <p:nvPr/>
        </p:nvSpPr>
        <p:spPr>
          <a:xfrm>
            <a:off x="4499992" y="14847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9"/>
          <p:cNvSpPr txBox="1"/>
          <p:nvPr/>
        </p:nvSpPr>
        <p:spPr>
          <a:xfrm>
            <a:off x="3275856" y="1412776"/>
            <a:ext cx="936104" cy="369332"/>
          </a:xfrm>
          <a:prstGeom prst="rect">
            <a:avLst/>
          </a:prstGeom>
          <a:noFill/>
        </p:spPr>
        <p:txBody>
          <a:bodyPr wrap="square" rtlCol="1">
            <a:spAutoFit/>
          </a:bodyPr>
          <a:lstStyle/>
          <a:p>
            <a:pPr algn="l" rtl="0"/>
            <a:r>
              <a:rPr lang="en-US" dirty="0" smtClean="0"/>
              <a:t>Yes</a:t>
            </a:r>
            <a:endParaRPr lang="he-IL" dirty="0"/>
          </a:p>
        </p:txBody>
      </p:sp>
      <p:sp>
        <p:nvSpPr>
          <p:cNvPr id="11" name="TextBox 10"/>
          <p:cNvSpPr txBox="1"/>
          <p:nvPr/>
        </p:nvSpPr>
        <p:spPr>
          <a:xfrm>
            <a:off x="4572000" y="1412776"/>
            <a:ext cx="1224136" cy="369332"/>
          </a:xfrm>
          <a:prstGeom prst="rect">
            <a:avLst/>
          </a:prstGeom>
          <a:noFill/>
        </p:spPr>
        <p:txBody>
          <a:bodyPr wrap="square" rtlCol="1">
            <a:spAutoFit/>
          </a:bodyPr>
          <a:lstStyle/>
          <a:p>
            <a:pPr algn="l" rtl="0"/>
            <a:r>
              <a:rPr lang="en-US" dirty="0" smtClean="0"/>
              <a:t>  No </a:t>
            </a:r>
            <a:endParaRPr lang="he-IL" dirty="0"/>
          </a:p>
        </p:txBody>
      </p:sp>
      <p:sp>
        <p:nvSpPr>
          <p:cNvPr id="12" name="אליפסה 11"/>
          <p:cNvSpPr/>
          <p:nvPr/>
        </p:nvSpPr>
        <p:spPr>
          <a:xfrm>
            <a:off x="3203848" y="1556792"/>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מלבן 12"/>
          <p:cNvSpPr/>
          <p:nvPr/>
        </p:nvSpPr>
        <p:spPr>
          <a:xfrm>
            <a:off x="1259632" y="2132856"/>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Music</a:t>
            </a:r>
            <a:endParaRPr lang="he-IL" dirty="0"/>
          </a:p>
        </p:txBody>
      </p:sp>
      <p:sp>
        <p:nvSpPr>
          <p:cNvPr id="14" name="אליפסה 13"/>
          <p:cNvSpPr/>
          <p:nvPr/>
        </p:nvSpPr>
        <p:spPr>
          <a:xfrm>
            <a:off x="3131840" y="227687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אליפסה 15"/>
          <p:cNvSpPr/>
          <p:nvPr/>
        </p:nvSpPr>
        <p:spPr>
          <a:xfrm>
            <a:off x="4499992" y="227687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TextBox 16"/>
          <p:cNvSpPr txBox="1"/>
          <p:nvPr/>
        </p:nvSpPr>
        <p:spPr>
          <a:xfrm>
            <a:off x="3275856" y="2204864"/>
            <a:ext cx="936104" cy="369332"/>
          </a:xfrm>
          <a:prstGeom prst="rect">
            <a:avLst/>
          </a:prstGeom>
          <a:noFill/>
        </p:spPr>
        <p:txBody>
          <a:bodyPr wrap="square" rtlCol="1">
            <a:spAutoFit/>
          </a:bodyPr>
          <a:lstStyle/>
          <a:p>
            <a:pPr algn="l" rtl="0"/>
            <a:r>
              <a:rPr lang="en-US" dirty="0" smtClean="0"/>
              <a:t>Yes</a:t>
            </a:r>
            <a:endParaRPr lang="he-IL" dirty="0"/>
          </a:p>
        </p:txBody>
      </p:sp>
      <p:sp>
        <p:nvSpPr>
          <p:cNvPr id="19" name="TextBox 18"/>
          <p:cNvSpPr txBox="1"/>
          <p:nvPr/>
        </p:nvSpPr>
        <p:spPr>
          <a:xfrm>
            <a:off x="4572000" y="2204864"/>
            <a:ext cx="1224136" cy="369332"/>
          </a:xfrm>
          <a:prstGeom prst="rect">
            <a:avLst/>
          </a:prstGeom>
          <a:noFill/>
        </p:spPr>
        <p:txBody>
          <a:bodyPr wrap="square" rtlCol="1">
            <a:spAutoFit/>
          </a:bodyPr>
          <a:lstStyle/>
          <a:p>
            <a:pPr algn="l" rtl="0"/>
            <a:r>
              <a:rPr lang="en-US" dirty="0" smtClean="0"/>
              <a:t>  No </a:t>
            </a:r>
            <a:endParaRPr lang="he-IL" dirty="0"/>
          </a:p>
        </p:txBody>
      </p:sp>
      <p:sp>
        <p:nvSpPr>
          <p:cNvPr id="20" name="אליפסה 19"/>
          <p:cNvSpPr/>
          <p:nvPr/>
        </p:nvSpPr>
        <p:spPr>
          <a:xfrm>
            <a:off x="3203848" y="2348880"/>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259632"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Video Chat</a:t>
            </a:r>
            <a:endParaRPr lang="he-IL" dirty="0"/>
          </a:p>
        </p:txBody>
      </p:sp>
      <p:sp>
        <p:nvSpPr>
          <p:cNvPr id="22" name="אליפסה 21"/>
          <p:cNvSpPr/>
          <p:nvPr/>
        </p:nvSpPr>
        <p:spPr>
          <a:xfrm>
            <a:off x="3131840" y="30689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אליפסה 22"/>
          <p:cNvSpPr/>
          <p:nvPr/>
        </p:nvSpPr>
        <p:spPr>
          <a:xfrm>
            <a:off x="4499992" y="306896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TextBox 23"/>
          <p:cNvSpPr txBox="1"/>
          <p:nvPr/>
        </p:nvSpPr>
        <p:spPr>
          <a:xfrm>
            <a:off x="3275856" y="2996952"/>
            <a:ext cx="936104" cy="369332"/>
          </a:xfrm>
          <a:prstGeom prst="rect">
            <a:avLst/>
          </a:prstGeom>
          <a:noFill/>
        </p:spPr>
        <p:txBody>
          <a:bodyPr wrap="square" rtlCol="1">
            <a:spAutoFit/>
          </a:bodyPr>
          <a:lstStyle/>
          <a:p>
            <a:pPr algn="l" rtl="0"/>
            <a:r>
              <a:rPr lang="en-US" dirty="0" smtClean="0"/>
              <a:t>Yes</a:t>
            </a:r>
            <a:endParaRPr lang="he-IL" dirty="0"/>
          </a:p>
        </p:txBody>
      </p:sp>
      <p:sp>
        <p:nvSpPr>
          <p:cNvPr id="25" name="TextBox 24"/>
          <p:cNvSpPr txBox="1"/>
          <p:nvPr/>
        </p:nvSpPr>
        <p:spPr>
          <a:xfrm>
            <a:off x="4572000" y="2996952"/>
            <a:ext cx="1224136" cy="369332"/>
          </a:xfrm>
          <a:prstGeom prst="rect">
            <a:avLst/>
          </a:prstGeom>
          <a:noFill/>
        </p:spPr>
        <p:txBody>
          <a:bodyPr wrap="square" rtlCol="1">
            <a:spAutoFit/>
          </a:bodyPr>
          <a:lstStyle/>
          <a:p>
            <a:pPr algn="l" rtl="0"/>
            <a:r>
              <a:rPr lang="en-US" dirty="0" smtClean="0"/>
              <a:t>  No </a:t>
            </a:r>
            <a:endParaRPr lang="he-IL" dirty="0"/>
          </a:p>
        </p:txBody>
      </p:sp>
      <p:sp>
        <p:nvSpPr>
          <p:cNvPr id="26" name="אליפסה 25"/>
          <p:cNvSpPr/>
          <p:nvPr/>
        </p:nvSpPr>
        <p:spPr>
          <a:xfrm>
            <a:off x="3203848" y="3140968"/>
            <a:ext cx="72008" cy="72008"/>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הסבר מלבני מעוגל 26"/>
          <p:cNvSpPr/>
          <p:nvPr/>
        </p:nvSpPr>
        <p:spPr>
          <a:xfrm>
            <a:off x="6012160" y="764704"/>
            <a:ext cx="2016224" cy="1368152"/>
          </a:xfrm>
          <a:prstGeom prst="wedgeRoundRectCallout">
            <a:avLst>
              <a:gd name="adj1" fmla="val -57177"/>
              <a:gd name="adj2" fmla="val 106431"/>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בעת היציאה מהחלון הנתונים יישמרו.</a:t>
            </a:r>
            <a:endParaRPr lang="he-IL"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4941168"/>
            <a:ext cx="5486400" cy="566738"/>
          </a:xfrm>
        </p:spPr>
        <p:txBody>
          <a:bodyPr/>
          <a:lstStyle/>
          <a:p>
            <a:r>
              <a:rPr lang="he-IL" b="1" dirty="0" smtClean="0">
                <a:solidFill>
                  <a:schemeClr val="accent3">
                    <a:lumMod val="50000"/>
                  </a:schemeClr>
                </a:solidFill>
              </a:rPr>
              <a:t>תפריט</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517232"/>
            <a:ext cx="5486400" cy="804862"/>
          </a:xfrm>
        </p:spPr>
        <p:txBody>
          <a:bodyPr/>
          <a:lstStyle/>
          <a:p>
            <a:r>
              <a:rPr lang="he-IL" dirty="0" smtClean="0"/>
              <a:t>לאחר מכן יוצג תפריט עם האפשרויות הבאות: </a:t>
            </a:r>
            <a:r>
              <a:rPr lang="en-US" dirty="0" smtClean="0"/>
              <a:t>PLAY</a:t>
            </a:r>
            <a:r>
              <a:rPr lang="he-IL" dirty="0" smtClean="0"/>
              <a:t>, </a:t>
            </a:r>
            <a:r>
              <a:rPr lang="en-US" dirty="0" smtClean="0"/>
              <a:t>OPTIONS</a:t>
            </a:r>
            <a:r>
              <a:rPr lang="he-IL" dirty="0" smtClean="0"/>
              <a:t>, </a:t>
            </a:r>
            <a:r>
              <a:rPr lang="en-US" dirty="0" smtClean="0"/>
              <a:t>ABOUT</a:t>
            </a:r>
            <a:r>
              <a:rPr lang="he-IL" dirty="0" smtClean="0"/>
              <a:t>,</a:t>
            </a:r>
            <a:r>
              <a:rPr lang="en-US" dirty="0" smtClean="0"/>
              <a:t>BEST PLAYERS</a:t>
            </a:r>
            <a:r>
              <a:rPr lang="he-IL" dirty="0" smtClean="0"/>
              <a:t>, </a:t>
            </a:r>
            <a:r>
              <a:rPr lang="en-US" dirty="0" smtClean="0"/>
              <a:t>EXIT</a:t>
            </a:r>
            <a:r>
              <a:rPr lang="he-IL" dirty="0" smtClean="0"/>
              <a:t>.</a:t>
            </a:r>
            <a:endParaRPr lang="he-IL" dirty="0"/>
          </a:p>
        </p:txBody>
      </p:sp>
      <p:sp>
        <p:nvSpPr>
          <p:cNvPr id="5" name="מלבן 4"/>
          <p:cNvSpPr/>
          <p:nvPr/>
        </p:nvSpPr>
        <p:spPr>
          <a:xfrm>
            <a:off x="1547664" y="548680"/>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3491880" y="2132856"/>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PLAY</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מלבן 7"/>
          <p:cNvSpPr/>
          <p:nvPr/>
        </p:nvSpPr>
        <p:spPr>
          <a:xfrm>
            <a:off x="3491880" y="2708920"/>
            <a:ext cx="1872208" cy="432048"/>
          </a:xfrm>
          <a:prstGeom prst="rect">
            <a:avLst/>
          </a:prstGeom>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OPTIONS</a:t>
            </a:r>
            <a:endParaRPr lang="he-IL" dirty="0"/>
          </a:p>
        </p:txBody>
      </p:sp>
      <p:sp>
        <p:nvSpPr>
          <p:cNvPr id="9" name="מלבן 8"/>
          <p:cNvSpPr/>
          <p:nvPr/>
        </p:nvSpPr>
        <p:spPr>
          <a:xfrm>
            <a:off x="3491880" y="3284984"/>
            <a:ext cx="1872208" cy="432048"/>
          </a:xfrm>
          <a:prstGeom prst="rect">
            <a:avLst/>
          </a:prstGeom>
          <a:effectLst>
            <a:glow rad="228600">
              <a:srgbClr val="FF0000">
                <a:alpha val="40000"/>
              </a:srgb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a:t>
            </a:r>
            <a:endParaRPr lang="he-IL" dirty="0"/>
          </a:p>
        </p:txBody>
      </p:sp>
      <p:sp>
        <p:nvSpPr>
          <p:cNvPr id="10" name="מלבן 9"/>
          <p:cNvSpPr/>
          <p:nvPr/>
        </p:nvSpPr>
        <p:spPr>
          <a:xfrm>
            <a:off x="3491880" y="3861048"/>
            <a:ext cx="1872208"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BEST PLAYERS</a:t>
            </a:r>
            <a:endParaRPr lang="he-IL" dirty="0"/>
          </a:p>
        </p:txBody>
      </p:sp>
      <p:sp>
        <p:nvSpPr>
          <p:cNvPr id="11" name="מלבן 10"/>
          <p:cNvSpPr/>
          <p:nvPr/>
        </p:nvSpPr>
        <p:spPr>
          <a:xfrm>
            <a:off x="3491880" y="4581128"/>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EXIT</a:t>
            </a:r>
            <a:endParaRPr lang="he-IL"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dirty="0" smtClean="0">
                <a:solidFill>
                  <a:schemeClr val="bg1">
                    <a:lumMod val="50000"/>
                  </a:schemeClr>
                </a:solidFill>
              </a:rPr>
              <a:t>ABOUT</a:t>
            </a:r>
            <a:r>
              <a:rPr lang="he-IL" dirty="0" smtClean="0">
                <a:solidFill>
                  <a:schemeClr val="bg1">
                    <a:lumMod val="50000"/>
                  </a:schemeClr>
                </a:solidFill>
              </a:rPr>
              <a:t>-אודות</a:t>
            </a:r>
            <a:endParaRPr lang="he-IL" dirty="0">
              <a:solidFill>
                <a:schemeClr val="bg1">
                  <a:lumMod val="50000"/>
                </a:schemeClr>
              </a:solidFill>
            </a:endParaRPr>
          </a:p>
        </p:txBody>
      </p:sp>
      <p:sp>
        <p:nvSpPr>
          <p:cNvPr id="6" name="מציין מיקום תוכן 5"/>
          <p:cNvSpPr>
            <a:spLocks noGrp="1"/>
          </p:cNvSpPr>
          <p:nvPr>
            <p:ph idx="1"/>
          </p:nvPr>
        </p:nvSpPr>
        <p:spPr/>
        <p:txBody>
          <a:bodyPr/>
          <a:lstStyle/>
          <a:p>
            <a:r>
              <a:rPr lang="he-IL" dirty="0" smtClean="0"/>
              <a:t>יוצג מידע כללי על אופן הכנת המשחק.</a:t>
            </a:r>
          </a:p>
          <a:p>
            <a:r>
              <a:rPr lang="he-IL" dirty="0" smtClean="0"/>
              <a:t>יוצגו בנוסף לכך החוקים למשחק וטיפים.</a:t>
            </a:r>
          </a:p>
          <a:p>
            <a:r>
              <a:rPr lang="he-IL" dirty="0" smtClean="0"/>
              <a:t>אם יהיה צורך, המשתמש יעבור מספר מסכים והמידע יחולק.</a:t>
            </a:r>
            <a:endParaRPr lang="he-IL"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0000"/>
            </a:gs>
            <a:gs pos="100000">
              <a:srgbClr val="FFFFCC"/>
            </a:gs>
          </a:gsLst>
          <a:lin ang="5400000" scaled="0"/>
        </a:gradFill>
        <a:effectLst/>
      </p:bgPr>
    </p:bg>
    <p:spTree>
      <p:nvGrpSpPr>
        <p:cNvPr id="1" name=""/>
        <p:cNvGrpSpPr/>
        <p:nvPr/>
      </p:nvGrpSpPr>
      <p:grpSpPr>
        <a:xfrm>
          <a:off x="0" y="0"/>
          <a:ext cx="0" cy="0"/>
          <a:chOff x="0" y="0"/>
          <a:chExt cx="0" cy="0"/>
        </a:xfrm>
      </p:grpSpPr>
      <p:sp>
        <p:nvSpPr>
          <p:cNvPr id="15" name="מלבן 14"/>
          <p:cNvSpPr/>
          <p:nvPr/>
        </p:nvSpPr>
        <p:spPr>
          <a:xfrm>
            <a:off x="593088" y="1124744"/>
            <a:ext cx="166423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About</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חץ ימינה 30"/>
          <p:cNvSpPr/>
          <p:nvPr/>
        </p:nvSpPr>
        <p:spPr>
          <a:xfrm>
            <a:off x="8532440" y="443711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11560" y="3068960"/>
            <a:ext cx="158088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Rules</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מלבן 8"/>
          <p:cNvSpPr/>
          <p:nvPr/>
        </p:nvSpPr>
        <p:spPr>
          <a:xfrm>
            <a:off x="755576" y="1772816"/>
            <a:ext cx="7560840" cy="13681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755576" y="3645024"/>
            <a:ext cx="7560840" cy="13681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מכופף 11"/>
          <p:cNvSpPr/>
          <p:nvPr/>
        </p:nvSpPr>
        <p:spPr>
          <a:xfrm flipV="1">
            <a:off x="8316416" y="6165304"/>
            <a:ext cx="683568" cy="692696"/>
          </a:xfrm>
          <a:prstGeom prst="ben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מלבן 12"/>
          <p:cNvSpPr/>
          <p:nvPr/>
        </p:nvSpPr>
        <p:spPr>
          <a:xfrm>
            <a:off x="755576" y="5489848"/>
            <a:ext cx="7560840" cy="136815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הסבר מלבני מעוגל 13"/>
          <p:cNvSpPr/>
          <p:nvPr/>
        </p:nvSpPr>
        <p:spPr>
          <a:xfrm>
            <a:off x="5796136" y="4293096"/>
            <a:ext cx="2016224" cy="1368152"/>
          </a:xfrm>
          <a:prstGeom prst="wedgeRoundRectCallout">
            <a:avLst>
              <a:gd name="adj1" fmla="val 66124"/>
              <a:gd name="adj2" fmla="val 100165"/>
              <a:gd name="adj3" fmla="val 1666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t>ייתכן צורך במעבר מסכים</a:t>
            </a:r>
            <a:endParaRPr lang="he-IL" dirty="0"/>
          </a:p>
        </p:txBody>
      </p:sp>
      <p:sp>
        <p:nvSpPr>
          <p:cNvPr id="16" name="מלבן 15"/>
          <p:cNvSpPr/>
          <p:nvPr/>
        </p:nvSpPr>
        <p:spPr>
          <a:xfrm>
            <a:off x="683568" y="4941168"/>
            <a:ext cx="1228542"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Tips</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4941168"/>
            <a:ext cx="5486400" cy="566738"/>
          </a:xfrm>
        </p:spPr>
        <p:txBody>
          <a:bodyPr/>
          <a:lstStyle/>
          <a:p>
            <a:r>
              <a:rPr lang="he-IL" b="1" dirty="0" smtClean="0">
                <a:solidFill>
                  <a:schemeClr val="accent3">
                    <a:lumMod val="50000"/>
                  </a:schemeClr>
                </a:solidFill>
              </a:rPr>
              <a:t>תפריט</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517232"/>
            <a:ext cx="5486400" cy="804862"/>
          </a:xfrm>
        </p:spPr>
        <p:txBody>
          <a:bodyPr/>
          <a:lstStyle/>
          <a:p>
            <a:r>
              <a:rPr lang="he-IL" dirty="0" smtClean="0"/>
              <a:t>לאחר מכן יוצג תפריט עם האפשרויות הבאות: </a:t>
            </a:r>
            <a:r>
              <a:rPr lang="en-US" dirty="0" smtClean="0"/>
              <a:t>PLAY</a:t>
            </a:r>
            <a:r>
              <a:rPr lang="he-IL" dirty="0" smtClean="0"/>
              <a:t>, </a:t>
            </a:r>
            <a:r>
              <a:rPr lang="en-US" dirty="0" smtClean="0"/>
              <a:t>OPTIONS</a:t>
            </a:r>
            <a:r>
              <a:rPr lang="he-IL" dirty="0" smtClean="0"/>
              <a:t>, </a:t>
            </a:r>
            <a:r>
              <a:rPr lang="en-US" dirty="0" smtClean="0"/>
              <a:t>ABOUT</a:t>
            </a:r>
            <a:r>
              <a:rPr lang="he-IL" dirty="0" smtClean="0"/>
              <a:t>,</a:t>
            </a:r>
            <a:r>
              <a:rPr lang="en-US" dirty="0" smtClean="0"/>
              <a:t>BEST PLAYERS</a:t>
            </a:r>
            <a:r>
              <a:rPr lang="he-IL" dirty="0" smtClean="0"/>
              <a:t>, </a:t>
            </a:r>
            <a:r>
              <a:rPr lang="en-US" dirty="0" smtClean="0"/>
              <a:t>EXIT</a:t>
            </a:r>
            <a:r>
              <a:rPr lang="he-IL" dirty="0" smtClean="0"/>
              <a:t>.</a:t>
            </a:r>
            <a:endParaRPr lang="he-IL" dirty="0"/>
          </a:p>
        </p:txBody>
      </p:sp>
      <p:sp>
        <p:nvSpPr>
          <p:cNvPr id="5" name="מלבן 4"/>
          <p:cNvSpPr/>
          <p:nvPr/>
        </p:nvSpPr>
        <p:spPr>
          <a:xfrm>
            <a:off x="1547664" y="548680"/>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3491880" y="2132856"/>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PLAY</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מלבן 7"/>
          <p:cNvSpPr/>
          <p:nvPr/>
        </p:nvSpPr>
        <p:spPr>
          <a:xfrm>
            <a:off x="3491880" y="2708920"/>
            <a:ext cx="1872208" cy="432048"/>
          </a:xfrm>
          <a:prstGeom prst="rect">
            <a:avLst/>
          </a:prstGeom>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OPTIONS</a:t>
            </a:r>
            <a:endParaRPr lang="he-IL" dirty="0"/>
          </a:p>
        </p:txBody>
      </p:sp>
      <p:sp>
        <p:nvSpPr>
          <p:cNvPr id="9" name="מלבן 8"/>
          <p:cNvSpPr/>
          <p:nvPr/>
        </p:nvSpPr>
        <p:spPr>
          <a:xfrm>
            <a:off x="3491880" y="3284984"/>
            <a:ext cx="1872208" cy="432048"/>
          </a:xfrm>
          <a:prstGeom prst="rect">
            <a:avLst/>
          </a:prstGeom>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a:t>
            </a:r>
            <a:endParaRPr lang="he-IL" dirty="0"/>
          </a:p>
        </p:txBody>
      </p:sp>
      <p:sp>
        <p:nvSpPr>
          <p:cNvPr id="10" name="מלבן 9"/>
          <p:cNvSpPr/>
          <p:nvPr/>
        </p:nvSpPr>
        <p:spPr>
          <a:xfrm>
            <a:off x="3491880" y="3861048"/>
            <a:ext cx="1872208" cy="576064"/>
          </a:xfrm>
          <a:prstGeom prst="rect">
            <a:avLst/>
          </a:prstGeom>
          <a:effectLst>
            <a:glow rad="228600">
              <a:srgbClr val="FF0000">
                <a:alpha val="40000"/>
              </a:srgb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BEST PLAYERS</a:t>
            </a:r>
            <a:endParaRPr lang="he-IL" dirty="0"/>
          </a:p>
        </p:txBody>
      </p:sp>
      <p:sp>
        <p:nvSpPr>
          <p:cNvPr id="11" name="מלבן 10"/>
          <p:cNvSpPr/>
          <p:nvPr/>
        </p:nvSpPr>
        <p:spPr>
          <a:xfrm>
            <a:off x="3491880" y="4581128"/>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EXIT</a:t>
            </a:r>
            <a:endParaRPr lang="he-IL"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en-US" dirty="0" smtClean="0">
                <a:solidFill>
                  <a:schemeClr val="bg1">
                    <a:lumMod val="50000"/>
                  </a:schemeClr>
                </a:solidFill>
              </a:rPr>
              <a:t>BEST PLAYERS</a:t>
            </a:r>
            <a:endParaRPr lang="he-IL" dirty="0">
              <a:solidFill>
                <a:schemeClr val="bg1">
                  <a:lumMod val="50000"/>
                </a:schemeClr>
              </a:solidFill>
            </a:endParaRPr>
          </a:p>
        </p:txBody>
      </p:sp>
      <p:sp>
        <p:nvSpPr>
          <p:cNvPr id="6" name="מציין מיקום תוכן 5"/>
          <p:cNvSpPr>
            <a:spLocks noGrp="1"/>
          </p:cNvSpPr>
          <p:nvPr>
            <p:ph idx="1"/>
          </p:nvPr>
        </p:nvSpPr>
        <p:spPr/>
        <p:txBody>
          <a:bodyPr/>
          <a:lstStyle/>
          <a:p>
            <a:r>
              <a:rPr lang="he-IL" dirty="0" smtClean="0"/>
              <a:t>יוצגו עשרת השחקנים המובילים (לפי הדירוג בטבלה).</a:t>
            </a:r>
            <a:endParaRPr lang="he-I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020272" y="404664"/>
          <a:ext cx="1535832" cy="3816423"/>
        </p:xfrm>
        <a:graphic>
          <a:graphicData uri="http://schemas.openxmlformats.org/drawingml/2006/table">
            <a:tbl>
              <a:tblPr rtl="1" firstRow="1" bandRow="1">
                <a:tableStyleId>{EB9631B5-78F2-41C9-869B-9F39066F8104}</a:tableStyleId>
              </a:tblPr>
              <a:tblGrid>
                <a:gridCol w="1535832"/>
              </a:tblGrid>
              <a:tr h="559372">
                <a:tc>
                  <a:txBody>
                    <a:bodyPr/>
                    <a:lstStyle/>
                    <a:p>
                      <a:pPr algn="l" rtl="0"/>
                      <a:r>
                        <a:rPr lang="en-US" dirty="0" smtClean="0"/>
                        <a:t>PLAYERS</a:t>
                      </a:r>
                      <a:endParaRPr lang="he-IL" dirty="0"/>
                    </a:p>
                  </a:txBody>
                  <a:tcPr/>
                </a:tc>
              </a:tr>
              <a:tr h="559372">
                <a:tc>
                  <a:txBody>
                    <a:bodyPr/>
                    <a:lstStyle/>
                    <a:p>
                      <a:pPr rtl="1"/>
                      <a:r>
                        <a:rPr lang="en-US" dirty="0" smtClean="0"/>
                        <a:t>All</a:t>
                      </a:r>
                      <a:endParaRPr lang="he-IL" dirty="0"/>
                    </a:p>
                  </a:txBody>
                  <a:tcPr/>
                </a:tc>
              </a:tr>
              <a:tr h="559372">
                <a:tc>
                  <a:txBody>
                    <a:bodyPr/>
                    <a:lstStyle/>
                    <a:p>
                      <a:pPr rtl="1"/>
                      <a:r>
                        <a:rPr lang="en-US" dirty="0" err="1" smtClean="0"/>
                        <a:t>dany</a:t>
                      </a:r>
                      <a:endParaRPr lang="he-IL" dirty="0"/>
                    </a:p>
                  </a:txBody>
                  <a:tcPr/>
                </a:tc>
              </a:tr>
              <a:tr h="559372">
                <a:tc>
                  <a:txBody>
                    <a:bodyPr/>
                    <a:lstStyle/>
                    <a:p>
                      <a:pPr rtl="1"/>
                      <a:r>
                        <a:rPr lang="en-US" dirty="0" smtClean="0"/>
                        <a:t>Ela</a:t>
                      </a:r>
                      <a:endParaRPr lang="he-IL" dirty="0"/>
                    </a:p>
                  </a:txBody>
                  <a:tcPr/>
                </a:tc>
              </a:tr>
              <a:tr h="559372">
                <a:tc>
                  <a:txBody>
                    <a:bodyPr/>
                    <a:lstStyle/>
                    <a:p>
                      <a:pPr rtl="1"/>
                      <a:r>
                        <a:rPr lang="en-US" dirty="0" smtClean="0"/>
                        <a:t>Ron</a:t>
                      </a:r>
                      <a:endParaRPr lang="he-IL" dirty="0"/>
                    </a:p>
                  </a:txBody>
                  <a:tcPr/>
                </a:tc>
              </a:tr>
              <a:tr h="559372">
                <a:tc>
                  <a:txBody>
                    <a:bodyPr/>
                    <a:lstStyle/>
                    <a:p>
                      <a:pPr rtl="1"/>
                      <a:r>
                        <a:rPr lang="en-US" dirty="0" smtClean="0"/>
                        <a:t>Ka5</a:t>
                      </a:r>
                      <a:endParaRPr lang="he-IL" dirty="0"/>
                    </a:p>
                  </a:txBody>
                  <a:tcPr/>
                </a:tc>
              </a:tr>
              <a:tr h="460191">
                <a:tc>
                  <a:txBody>
                    <a:bodyPr/>
                    <a:lstStyle/>
                    <a:p>
                      <a:pPr rtl="1"/>
                      <a:r>
                        <a:rPr lang="en-US" dirty="0" smtClean="0"/>
                        <a:t>Ana</a:t>
                      </a:r>
                      <a:endParaRPr lang="he-IL" dirty="0"/>
                    </a:p>
                  </a:txBody>
                  <a:tcPr/>
                </a:tc>
              </a:tr>
            </a:tbl>
          </a:graphicData>
        </a:graphic>
      </p:graphicFrame>
      <p:sp>
        <p:nvSpPr>
          <p:cNvPr id="24" name="הסבר מלבני 23"/>
          <p:cNvSpPr/>
          <p:nvPr/>
        </p:nvSpPr>
        <p:spPr>
          <a:xfrm>
            <a:off x="5436096" y="836712"/>
            <a:ext cx="1656184" cy="1440160"/>
          </a:xfrm>
          <a:prstGeom prst="wedgeRectCallout">
            <a:avLst>
              <a:gd name="adj1" fmla="val 110294"/>
              <a:gd name="adj2" fmla="val 60515"/>
            </a:avLst>
          </a:prstGeom>
          <a:solidFill>
            <a:schemeClr val="bg1">
              <a:lumMod val="90000"/>
              <a:alpha val="27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bg1">
                    <a:lumMod val="25000"/>
                  </a:schemeClr>
                </a:solidFill>
              </a:rPr>
              <a:t>Information unavailable</a:t>
            </a:r>
            <a:endParaRPr lang="he-IL" dirty="0">
              <a:solidFill>
                <a:schemeClr val="bg1">
                  <a:lumMod val="25000"/>
                </a:schemeClr>
              </a:solidFill>
            </a:endParaRPr>
          </a:p>
        </p:txBody>
      </p:sp>
      <p:sp>
        <p:nvSpPr>
          <p:cNvPr id="26" name="חץ ימינה 25"/>
          <p:cNvSpPr/>
          <p:nvPr/>
        </p:nvSpPr>
        <p:spPr>
          <a:xfrm>
            <a:off x="8244408" y="24208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12"/>
          <p:cNvSpPr txBox="1"/>
          <p:nvPr/>
        </p:nvSpPr>
        <p:spPr>
          <a:xfrm>
            <a:off x="6948264" y="4509120"/>
            <a:ext cx="1728192"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he-IL" dirty="0" smtClean="0"/>
              <a:t>אם לא תתאפשר טעינת מידע תוצג ההודעה הנ"ל.</a:t>
            </a:r>
            <a:endParaRPr lang="he-IL" dirty="0"/>
          </a:p>
        </p:txBody>
      </p:sp>
      <p:graphicFrame>
        <p:nvGraphicFramePr>
          <p:cNvPr id="14" name="טבלה 13"/>
          <p:cNvGraphicFramePr>
            <a:graphicFrameLocks noGrp="1"/>
          </p:cNvGraphicFramePr>
          <p:nvPr/>
        </p:nvGraphicFramePr>
        <p:xfrm>
          <a:off x="2195736" y="404664"/>
          <a:ext cx="1535832" cy="3816423"/>
        </p:xfrm>
        <a:graphic>
          <a:graphicData uri="http://schemas.openxmlformats.org/drawingml/2006/table">
            <a:tbl>
              <a:tblPr rtl="1" firstRow="1" bandRow="1">
                <a:tableStyleId>{EB9631B5-78F2-41C9-869B-9F39066F8104}</a:tableStyleId>
              </a:tblPr>
              <a:tblGrid>
                <a:gridCol w="1535832"/>
              </a:tblGrid>
              <a:tr h="559372">
                <a:tc>
                  <a:txBody>
                    <a:bodyPr/>
                    <a:lstStyle/>
                    <a:p>
                      <a:pPr algn="l" rtl="0"/>
                      <a:r>
                        <a:rPr lang="en-US" dirty="0" smtClean="0"/>
                        <a:t>PLAYERS</a:t>
                      </a:r>
                      <a:endParaRPr lang="he-IL" dirty="0"/>
                    </a:p>
                  </a:txBody>
                  <a:tcPr/>
                </a:tc>
              </a:tr>
              <a:tr h="559372">
                <a:tc>
                  <a:txBody>
                    <a:bodyPr/>
                    <a:lstStyle/>
                    <a:p>
                      <a:pPr rtl="1"/>
                      <a:r>
                        <a:rPr lang="en-US" dirty="0" smtClean="0"/>
                        <a:t>All</a:t>
                      </a:r>
                      <a:endParaRPr lang="he-IL" dirty="0"/>
                    </a:p>
                  </a:txBody>
                  <a:tcPr/>
                </a:tc>
              </a:tr>
              <a:tr h="559372">
                <a:tc>
                  <a:txBody>
                    <a:bodyPr/>
                    <a:lstStyle/>
                    <a:p>
                      <a:pPr rtl="1"/>
                      <a:r>
                        <a:rPr lang="en-US" dirty="0" err="1" smtClean="0"/>
                        <a:t>dany</a:t>
                      </a:r>
                      <a:endParaRPr lang="he-IL" dirty="0"/>
                    </a:p>
                  </a:txBody>
                  <a:tcPr/>
                </a:tc>
              </a:tr>
              <a:tr h="559372">
                <a:tc>
                  <a:txBody>
                    <a:bodyPr/>
                    <a:lstStyle/>
                    <a:p>
                      <a:pPr rtl="1"/>
                      <a:r>
                        <a:rPr lang="en-US" dirty="0" smtClean="0"/>
                        <a:t>Ela</a:t>
                      </a:r>
                      <a:endParaRPr lang="he-IL" dirty="0"/>
                    </a:p>
                  </a:txBody>
                  <a:tcPr/>
                </a:tc>
              </a:tr>
              <a:tr h="559372">
                <a:tc>
                  <a:txBody>
                    <a:bodyPr/>
                    <a:lstStyle/>
                    <a:p>
                      <a:pPr rtl="1"/>
                      <a:r>
                        <a:rPr lang="en-US" dirty="0" smtClean="0"/>
                        <a:t>Ron</a:t>
                      </a:r>
                      <a:endParaRPr lang="he-IL" dirty="0"/>
                    </a:p>
                  </a:txBody>
                  <a:tcPr/>
                </a:tc>
              </a:tr>
              <a:tr h="559372">
                <a:tc>
                  <a:txBody>
                    <a:bodyPr/>
                    <a:lstStyle/>
                    <a:p>
                      <a:pPr rtl="1"/>
                      <a:r>
                        <a:rPr lang="en-US" dirty="0" smtClean="0"/>
                        <a:t>Ka5</a:t>
                      </a:r>
                      <a:endParaRPr lang="he-IL" dirty="0"/>
                    </a:p>
                  </a:txBody>
                  <a:tcPr/>
                </a:tc>
              </a:tr>
              <a:tr h="460191">
                <a:tc>
                  <a:txBody>
                    <a:bodyPr/>
                    <a:lstStyle/>
                    <a:p>
                      <a:pPr rtl="1"/>
                      <a:r>
                        <a:rPr lang="en-US" dirty="0" smtClean="0"/>
                        <a:t>Ana</a:t>
                      </a:r>
                      <a:endParaRPr lang="he-IL" dirty="0"/>
                    </a:p>
                  </a:txBody>
                  <a:tcPr/>
                </a:tc>
              </a:tr>
            </a:tbl>
          </a:graphicData>
        </a:graphic>
      </p:graphicFrame>
      <p:sp>
        <p:nvSpPr>
          <p:cNvPr id="15" name="חץ ימינה 14"/>
          <p:cNvSpPr/>
          <p:nvPr/>
        </p:nvSpPr>
        <p:spPr>
          <a:xfrm>
            <a:off x="3347864" y="126876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TextBox 15"/>
          <p:cNvSpPr txBox="1"/>
          <p:nvPr/>
        </p:nvSpPr>
        <p:spPr>
          <a:xfrm>
            <a:off x="2123728" y="4509120"/>
            <a:ext cx="1728192"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1">
            <a:spAutoFit/>
          </a:bodyPr>
          <a:lstStyle/>
          <a:p>
            <a:r>
              <a:rPr lang="he-IL" dirty="0" smtClean="0"/>
              <a:t>המשתמש </a:t>
            </a:r>
            <a:r>
              <a:rPr lang="en-US" dirty="0" smtClean="0"/>
              <a:t>ALL</a:t>
            </a:r>
            <a:r>
              <a:rPr lang="he-IL" dirty="0" smtClean="0"/>
              <a:t> יציג כמה שחקנים מחוברים למשחק.</a:t>
            </a:r>
            <a:endParaRPr lang="he-IL" dirty="0"/>
          </a:p>
        </p:txBody>
      </p:sp>
      <p:sp>
        <p:nvSpPr>
          <p:cNvPr id="17" name="הסבר מלבני 16"/>
          <p:cNvSpPr/>
          <p:nvPr/>
        </p:nvSpPr>
        <p:spPr>
          <a:xfrm>
            <a:off x="467544" y="620688"/>
            <a:ext cx="1512168" cy="1224136"/>
          </a:xfrm>
          <a:prstGeom prst="wedgeRectCallout">
            <a:avLst>
              <a:gd name="adj1" fmla="val 118058"/>
              <a:gd name="adj2" fmla="val -2978"/>
            </a:avLst>
          </a:prstGeom>
          <a:solidFill>
            <a:schemeClr val="bg1">
              <a:lumMod val="90000"/>
              <a:alpha val="27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bg1">
                    <a:lumMod val="25000"/>
                  </a:schemeClr>
                </a:solidFill>
              </a:rPr>
              <a:t>5 players</a:t>
            </a:r>
            <a:endParaRPr lang="he-IL" dirty="0">
              <a:solidFill>
                <a:schemeClr val="bg1">
                  <a:lumMod val="25000"/>
                </a:schemeClr>
              </a:solidFil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rgbClr val="FF0000"/>
            </a:gs>
            <a:gs pos="100000">
              <a:srgbClr val="FFFFCC"/>
            </a:gs>
          </a:gsLst>
          <a:lin ang="5400000" scaled="0"/>
        </a:gradFill>
        <a:effectLst/>
      </p:bgPr>
    </p:bg>
    <p:spTree>
      <p:nvGrpSpPr>
        <p:cNvPr id="1" name=""/>
        <p:cNvGrpSpPr/>
        <p:nvPr/>
      </p:nvGrpSpPr>
      <p:grpSpPr>
        <a:xfrm>
          <a:off x="0" y="0"/>
          <a:ext cx="0" cy="0"/>
          <a:chOff x="0" y="0"/>
          <a:chExt cx="0" cy="0"/>
        </a:xfrm>
      </p:grpSpPr>
      <p:sp>
        <p:nvSpPr>
          <p:cNvPr id="15" name="מלבן 14"/>
          <p:cNvSpPr/>
          <p:nvPr/>
        </p:nvSpPr>
        <p:spPr>
          <a:xfrm>
            <a:off x="2771800" y="260648"/>
            <a:ext cx="326563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Best Players</a:t>
            </a:r>
            <a:endParaRPr lang="he-IL"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חץ ימינה 30"/>
          <p:cNvSpPr/>
          <p:nvPr/>
        </p:nvSpPr>
        <p:spPr>
          <a:xfrm>
            <a:off x="8532440" y="4437112"/>
            <a:ext cx="288032" cy="288032"/>
          </a:xfrm>
          <a:prstGeom prst="rightArrow">
            <a:avLst/>
          </a:prstGeom>
          <a:solidFill>
            <a:srgbClr val="FFFFFF"/>
          </a:solidFill>
          <a:effectLst>
            <a:glow rad="228600">
              <a:schemeClr val="accent2">
                <a:satMod val="175000"/>
                <a:alpha val="40000"/>
              </a:schemeClr>
            </a:glow>
          </a:effectLst>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9" name="דיאגרמה 8"/>
          <p:cNvGraphicFramePr/>
          <p:nvPr/>
        </p:nvGraphicFramePr>
        <p:xfrm>
          <a:off x="1043608" y="1484784"/>
          <a:ext cx="681608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691680" y="476672"/>
            <a:ext cx="5663730" cy="923330"/>
          </a:xfrm>
          <a:prstGeom prst="rect">
            <a:avLst/>
          </a:prstGeom>
          <a:noFill/>
        </p:spPr>
        <p:txBody>
          <a:bodyPr wrap="none" lIns="91440" tIns="45720" rIns="91440" bIns="45720">
            <a:spAutoFit/>
          </a:bodyPr>
          <a:lstStyle/>
          <a:p>
            <a:pPr algn="ctr"/>
            <a:r>
              <a:rPr lang="he-IL"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טופולוגית תקשורת</a:t>
            </a:r>
            <a:endParaRPr lang="he-I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026" name="Picture 2" descr="D:\Program Files\Microsoft Office\MEDIA\CAGCAT10\j0300520.gif"/>
          <p:cNvPicPr>
            <a:picLocks noChangeAspect="1" noChangeArrowheads="1" noCrop="1"/>
          </p:cNvPicPr>
          <p:nvPr/>
        </p:nvPicPr>
        <p:blipFill>
          <a:blip r:embed="rId2" cstate="print"/>
          <a:srcRect/>
          <a:stretch>
            <a:fillRect/>
          </a:stretch>
        </p:blipFill>
        <p:spPr bwMode="auto">
          <a:xfrm>
            <a:off x="827584" y="548680"/>
            <a:ext cx="952500" cy="819150"/>
          </a:xfrm>
          <a:prstGeom prst="rect">
            <a:avLst/>
          </a:prstGeom>
          <a:noFill/>
        </p:spPr>
      </p:pic>
      <p:pic>
        <p:nvPicPr>
          <p:cNvPr id="1027" name="Picture 3" descr="D:\Program Files\Microsoft Office\MEDIA\CAGCAT10\j0285750.wmf"/>
          <p:cNvPicPr>
            <a:picLocks noChangeAspect="1" noChangeArrowheads="1"/>
          </p:cNvPicPr>
          <p:nvPr/>
        </p:nvPicPr>
        <p:blipFill>
          <a:blip r:embed="rId3" cstate="print"/>
          <a:srcRect/>
          <a:stretch>
            <a:fillRect/>
          </a:stretch>
        </p:blipFill>
        <p:spPr bwMode="auto">
          <a:xfrm>
            <a:off x="3275856" y="2492896"/>
            <a:ext cx="1640444" cy="1008112"/>
          </a:xfrm>
          <a:prstGeom prst="rect">
            <a:avLst/>
          </a:prstGeom>
          <a:noFill/>
        </p:spPr>
      </p:pic>
      <p:pic>
        <p:nvPicPr>
          <p:cNvPr id="1028"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6300192" y="4365104"/>
            <a:ext cx="1368152" cy="1368152"/>
          </a:xfrm>
          <a:prstGeom prst="rect">
            <a:avLst/>
          </a:prstGeom>
          <a:noFill/>
        </p:spPr>
      </p:pic>
      <p:pic>
        <p:nvPicPr>
          <p:cNvPr id="10"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7812360" y="5301208"/>
            <a:ext cx="864096" cy="864096"/>
          </a:xfrm>
          <a:prstGeom prst="rect">
            <a:avLst/>
          </a:prstGeom>
          <a:noFill/>
        </p:spPr>
      </p:pic>
      <p:pic>
        <p:nvPicPr>
          <p:cNvPr id="11"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5724128" y="5733256"/>
            <a:ext cx="864096" cy="864096"/>
          </a:xfrm>
          <a:prstGeom prst="rect">
            <a:avLst/>
          </a:prstGeom>
          <a:noFill/>
        </p:spPr>
      </p:pic>
      <p:pic>
        <p:nvPicPr>
          <p:cNvPr id="13"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3203848" y="5517232"/>
            <a:ext cx="864096" cy="864096"/>
          </a:xfrm>
          <a:prstGeom prst="rect">
            <a:avLst/>
          </a:prstGeom>
          <a:noFill/>
        </p:spPr>
      </p:pic>
      <p:pic>
        <p:nvPicPr>
          <p:cNvPr id="14"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5868144" y="1412776"/>
            <a:ext cx="864096" cy="864096"/>
          </a:xfrm>
          <a:prstGeom prst="rect">
            <a:avLst/>
          </a:prstGeom>
          <a:noFill/>
        </p:spPr>
      </p:pic>
      <p:pic>
        <p:nvPicPr>
          <p:cNvPr id="15"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755576" y="2492896"/>
            <a:ext cx="1368152" cy="1368152"/>
          </a:xfrm>
          <a:prstGeom prst="rect">
            <a:avLst/>
          </a:prstGeom>
          <a:noFill/>
        </p:spPr>
      </p:pic>
      <p:pic>
        <p:nvPicPr>
          <p:cNvPr id="16"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0" y="4365104"/>
            <a:ext cx="864096" cy="864096"/>
          </a:xfrm>
          <a:prstGeom prst="rect">
            <a:avLst/>
          </a:prstGeom>
          <a:noFill/>
        </p:spPr>
      </p:pic>
      <p:pic>
        <p:nvPicPr>
          <p:cNvPr id="17"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2339752" y="4149080"/>
            <a:ext cx="864096" cy="864096"/>
          </a:xfrm>
          <a:prstGeom prst="rect">
            <a:avLst/>
          </a:prstGeom>
          <a:noFill/>
        </p:spPr>
      </p:pic>
      <p:pic>
        <p:nvPicPr>
          <p:cNvPr id="18" name="Picture 4" descr="C:\Documents and Settings\user\Local Settings\Temporary Internet Files\Content.IE5\7OBMH92V\MC900434874[1].png"/>
          <p:cNvPicPr>
            <a:picLocks noChangeAspect="1" noChangeArrowheads="1"/>
          </p:cNvPicPr>
          <p:nvPr/>
        </p:nvPicPr>
        <p:blipFill>
          <a:blip r:embed="rId4" cstate="print"/>
          <a:srcRect/>
          <a:stretch>
            <a:fillRect/>
          </a:stretch>
        </p:blipFill>
        <p:spPr bwMode="auto">
          <a:xfrm>
            <a:off x="1187624" y="1484784"/>
            <a:ext cx="864096" cy="864096"/>
          </a:xfrm>
          <a:prstGeom prst="rect">
            <a:avLst/>
          </a:prstGeom>
          <a:noFill/>
        </p:spPr>
      </p:pic>
      <p:cxnSp>
        <p:nvCxnSpPr>
          <p:cNvPr id="21" name="מחבר מרפקי 20"/>
          <p:cNvCxnSpPr>
            <a:stCxn id="16" idx="0"/>
            <a:endCxn id="15" idx="1"/>
          </p:cNvCxnSpPr>
          <p:nvPr/>
        </p:nvCxnSpPr>
        <p:spPr>
          <a:xfrm rot="5400000" flipH="1" flipV="1">
            <a:off x="-254" y="3609274"/>
            <a:ext cx="1188132" cy="323528"/>
          </a:xfrm>
          <a:prstGeom prst="bentConnector2">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מחבר מרפקי 22"/>
          <p:cNvCxnSpPr>
            <a:stCxn id="17" idx="1"/>
            <a:endCxn id="15" idx="2"/>
          </p:cNvCxnSpPr>
          <p:nvPr/>
        </p:nvCxnSpPr>
        <p:spPr>
          <a:xfrm rot="10800000">
            <a:off x="1439652" y="3861048"/>
            <a:ext cx="900100" cy="720080"/>
          </a:xfrm>
          <a:prstGeom prst="bentConnector2">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מחבר מרפקי 27"/>
          <p:cNvCxnSpPr>
            <a:stCxn id="15" idx="0"/>
            <a:endCxn id="18" idx="1"/>
          </p:cNvCxnSpPr>
          <p:nvPr/>
        </p:nvCxnSpPr>
        <p:spPr>
          <a:xfrm rot="16200000" flipV="1">
            <a:off x="1025606" y="2078850"/>
            <a:ext cx="576064" cy="252028"/>
          </a:xfrm>
          <a:prstGeom prst="bentConnector4">
            <a:avLst>
              <a:gd name="adj1" fmla="val 12500"/>
              <a:gd name="adj2" fmla="val 362133"/>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מחבר מרפקי 22"/>
          <p:cNvCxnSpPr>
            <a:stCxn id="1027" idx="1"/>
            <a:endCxn id="15" idx="3"/>
          </p:cNvCxnSpPr>
          <p:nvPr/>
        </p:nvCxnSpPr>
        <p:spPr>
          <a:xfrm rot="10800000" flipV="1">
            <a:off x="2123728" y="2996952"/>
            <a:ext cx="1152128" cy="180020"/>
          </a:xfrm>
          <a:prstGeom prst="bentConnector3">
            <a:avLst>
              <a:gd name="adj1" fmla="val 50000"/>
            </a:avLst>
          </a:prstGeom>
          <a:ln w="762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מחבר מרפקי 22"/>
          <p:cNvCxnSpPr>
            <a:stCxn id="1027" idx="2"/>
            <a:endCxn id="13" idx="0"/>
          </p:cNvCxnSpPr>
          <p:nvPr/>
        </p:nvCxnSpPr>
        <p:spPr>
          <a:xfrm rot="5400000">
            <a:off x="2857875" y="4279029"/>
            <a:ext cx="2016224" cy="460182"/>
          </a:xfrm>
          <a:prstGeom prst="bentConnector3">
            <a:avLst>
              <a:gd name="adj1" fmla="val 50000"/>
            </a:avLst>
          </a:prstGeom>
          <a:ln w="762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מחבר מרפקי 22"/>
          <p:cNvCxnSpPr>
            <a:stCxn id="1027" idx="0"/>
            <a:endCxn id="14" idx="1"/>
          </p:cNvCxnSpPr>
          <p:nvPr/>
        </p:nvCxnSpPr>
        <p:spPr>
          <a:xfrm rot="5400000" flipH="1" flipV="1">
            <a:off x="4658075" y="1282827"/>
            <a:ext cx="648072" cy="1772066"/>
          </a:xfrm>
          <a:prstGeom prst="bentConnector2">
            <a:avLst/>
          </a:prstGeom>
          <a:ln w="762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מחבר מרפקי 22"/>
          <p:cNvCxnSpPr>
            <a:stCxn id="1027" idx="3"/>
            <a:endCxn id="1028" idx="0"/>
          </p:cNvCxnSpPr>
          <p:nvPr/>
        </p:nvCxnSpPr>
        <p:spPr>
          <a:xfrm>
            <a:off x="4916300" y="2996952"/>
            <a:ext cx="2067968" cy="1368152"/>
          </a:xfrm>
          <a:prstGeom prst="bentConnector2">
            <a:avLst/>
          </a:prstGeom>
          <a:ln w="762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מחבר מרפקי 22"/>
          <p:cNvCxnSpPr>
            <a:stCxn id="10" idx="0"/>
            <a:endCxn id="1028" idx="3"/>
          </p:cNvCxnSpPr>
          <p:nvPr/>
        </p:nvCxnSpPr>
        <p:spPr>
          <a:xfrm rot="16200000" flipV="1">
            <a:off x="7830362" y="4887162"/>
            <a:ext cx="252028" cy="576064"/>
          </a:xfrm>
          <a:prstGeom prst="bentConnector2">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מחבר מרפקי 22"/>
          <p:cNvCxnSpPr>
            <a:stCxn id="1028" idx="2"/>
            <a:endCxn id="11" idx="3"/>
          </p:cNvCxnSpPr>
          <p:nvPr/>
        </p:nvCxnSpPr>
        <p:spPr>
          <a:xfrm rot="5400000">
            <a:off x="6570222" y="5751258"/>
            <a:ext cx="432048" cy="396044"/>
          </a:xfrm>
          <a:prstGeom prst="bentConnector2">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bg1">
                    <a:lumMod val="50000"/>
                  </a:schemeClr>
                </a:solidFill>
              </a:rPr>
              <a:t>תקשורת</a:t>
            </a:r>
            <a:endParaRPr lang="he-IL" dirty="0">
              <a:solidFill>
                <a:schemeClr val="bg1">
                  <a:lumMod val="50000"/>
                </a:schemeClr>
              </a:solidFill>
            </a:endParaRPr>
          </a:p>
        </p:txBody>
      </p:sp>
      <p:sp>
        <p:nvSpPr>
          <p:cNvPr id="6" name="מציין מיקום תוכן 5"/>
          <p:cNvSpPr>
            <a:spLocks noGrp="1"/>
          </p:cNvSpPr>
          <p:nvPr>
            <p:ph idx="1"/>
          </p:nvPr>
        </p:nvSpPr>
        <p:spPr>
          <a:xfrm>
            <a:off x="0" y="2819400"/>
            <a:ext cx="8686800" cy="3306763"/>
          </a:xfrm>
        </p:spPr>
        <p:txBody>
          <a:bodyPr/>
          <a:lstStyle/>
          <a:p>
            <a:r>
              <a:rPr lang="he-IL" dirty="0" smtClean="0">
                <a:solidFill>
                  <a:srgbClr val="FF0000"/>
                </a:solidFill>
              </a:rPr>
              <a:t>כל עוד משתמש אינו בחדר הוא מחובר לשרת הראשי שמנהל את בקשותיו (נתונים, צ'אט </a:t>
            </a:r>
            <a:r>
              <a:rPr lang="he-IL" dirty="0" err="1" smtClean="0">
                <a:solidFill>
                  <a:srgbClr val="FF0000"/>
                </a:solidFill>
              </a:rPr>
              <a:t>וכו</a:t>
            </a:r>
            <a:r>
              <a:rPr lang="he-IL" dirty="0" smtClean="0">
                <a:solidFill>
                  <a:srgbClr val="FF0000"/>
                </a:solidFill>
              </a:rPr>
              <a:t>').</a:t>
            </a:r>
          </a:p>
          <a:p>
            <a:r>
              <a:rPr lang="he-IL" dirty="0" smtClean="0">
                <a:solidFill>
                  <a:srgbClr val="FF0000"/>
                </a:solidFill>
              </a:rPr>
              <a:t>כאשר משתמש פותח חדר הוא בעצמו נהיה שרת ומחובר לשרת הראשי כדי לקבל ולאחזר נתונים על השחקנים בחדר.</a:t>
            </a:r>
          </a:p>
          <a:p>
            <a:r>
              <a:rPr lang="he-IL" dirty="0" smtClean="0">
                <a:solidFill>
                  <a:srgbClr val="FF0000"/>
                </a:solidFill>
              </a:rPr>
              <a:t>משתמשים נוספים שמצטרפים לחדר מחוברים לשרת של פותח החדר והוא מנהל את הבקשות והמשחק.</a:t>
            </a:r>
            <a:endParaRPr lang="he-IL" dirty="0">
              <a:solidFill>
                <a:srgbClr val="FF0000"/>
              </a:solidFill>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467544" y="1124744"/>
            <a:ext cx="7891904" cy="450892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287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הסוף</a:t>
            </a:r>
            <a:endParaRPr lang="he-IL" sz="287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0"/>
            <a:ext cx="9144000" cy="685800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graphicFrame>
        <p:nvGraphicFramePr>
          <p:cNvPr id="9" name="טבלה 8"/>
          <p:cNvGraphicFramePr>
            <a:graphicFrameLocks noGrp="1"/>
          </p:cNvGraphicFramePr>
          <p:nvPr/>
        </p:nvGraphicFramePr>
        <p:xfrm>
          <a:off x="7608168" y="692696"/>
          <a:ext cx="1535832" cy="3033294"/>
        </p:xfrm>
        <a:graphic>
          <a:graphicData uri="http://schemas.openxmlformats.org/drawingml/2006/table">
            <a:tbl>
              <a:tblPr rtl="1" firstRow="1" bandRow="1">
                <a:tableStyleId>{EB9631B5-78F2-41C9-869B-9F39066F8104}</a:tableStyleId>
              </a:tblPr>
              <a:tblGrid>
                <a:gridCol w="1535832"/>
              </a:tblGrid>
              <a:tr h="444589">
                <a:tc>
                  <a:txBody>
                    <a:bodyPr/>
                    <a:lstStyle/>
                    <a:p>
                      <a:pPr algn="l" rtl="0"/>
                      <a:r>
                        <a:rPr lang="en-US" dirty="0" smtClean="0"/>
                        <a:t>PLAYERS</a:t>
                      </a:r>
                      <a:endParaRPr lang="he-IL" dirty="0"/>
                    </a:p>
                  </a:txBody>
                  <a:tcPr/>
                </a:tc>
              </a:tr>
              <a:tr h="444589">
                <a:tc>
                  <a:txBody>
                    <a:bodyPr/>
                    <a:lstStyle/>
                    <a:p>
                      <a:pPr rtl="1"/>
                      <a:r>
                        <a:rPr lang="en-US" dirty="0" smtClean="0"/>
                        <a:t>All</a:t>
                      </a:r>
                      <a:endParaRPr lang="he-IL" dirty="0"/>
                    </a:p>
                  </a:txBody>
                  <a:tcPr/>
                </a:tc>
              </a:tr>
              <a:tr h="444589">
                <a:tc>
                  <a:txBody>
                    <a:bodyPr/>
                    <a:lstStyle/>
                    <a:p>
                      <a:pPr rtl="1"/>
                      <a:r>
                        <a:rPr lang="en-US" dirty="0" err="1" smtClean="0"/>
                        <a:t>dany</a:t>
                      </a:r>
                      <a:endParaRPr lang="he-IL" dirty="0"/>
                    </a:p>
                  </a:txBody>
                  <a:tcPr/>
                </a:tc>
              </a:tr>
              <a:tr h="444589">
                <a:tc>
                  <a:txBody>
                    <a:bodyPr/>
                    <a:lstStyle/>
                    <a:p>
                      <a:pPr rtl="1"/>
                      <a:r>
                        <a:rPr lang="en-US" dirty="0" smtClean="0"/>
                        <a:t>Ela</a:t>
                      </a:r>
                      <a:endParaRPr lang="he-IL" dirty="0"/>
                    </a:p>
                  </a:txBody>
                  <a:tcPr/>
                </a:tc>
              </a:tr>
              <a:tr h="444589">
                <a:tc>
                  <a:txBody>
                    <a:bodyPr/>
                    <a:lstStyle/>
                    <a:p>
                      <a:pPr rtl="1"/>
                      <a:r>
                        <a:rPr lang="en-US" dirty="0" smtClean="0"/>
                        <a:t>Ron</a:t>
                      </a:r>
                      <a:endParaRPr lang="he-IL" dirty="0"/>
                    </a:p>
                  </a:txBody>
                  <a:tcPr/>
                </a:tc>
              </a:tr>
              <a:tr h="444589">
                <a:tc>
                  <a:txBody>
                    <a:bodyPr/>
                    <a:lstStyle/>
                    <a:p>
                      <a:pPr rtl="1"/>
                      <a:r>
                        <a:rPr lang="en-US" dirty="0" smtClean="0"/>
                        <a:t>Ka5</a:t>
                      </a:r>
                      <a:endParaRPr lang="he-IL" dirty="0"/>
                    </a:p>
                  </a:txBody>
                  <a:tcPr/>
                </a:tc>
              </a:tr>
              <a:tr h="356802">
                <a:tc>
                  <a:txBody>
                    <a:bodyPr/>
                    <a:lstStyle/>
                    <a:p>
                      <a:pPr rtl="1"/>
                      <a:r>
                        <a:rPr lang="en-US" dirty="0" smtClean="0"/>
                        <a:t>Ana</a:t>
                      </a:r>
                      <a:endParaRPr lang="he-IL" dirty="0"/>
                    </a:p>
                  </a:txBody>
                  <a:tcPr/>
                </a:tc>
              </a:tr>
            </a:tbl>
          </a:graphicData>
        </a:graphic>
      </p:graphicFrame>
      <p:graphicFrame>
        <p:nvGraphicFramePr>
          <p:cNvPr id="10" name="טבלה 9"/>
          <p:cNvGraphicFramePr>
            <a:graphicFrameLocks noGrp="1"/>
          </p:cNvGraphicFramePr>
          <p:nvPr/>
        </p:nvGraphicFramePr>
        <p:xfrm>
          <a:off x="323528" y="620688"/>
          <a:ext cx="6984778" cy="3541733"/>
        </p:xfrm>
        <a:graphic>
          <a:graphicData uri="http://schemas.openxmlformats.org/drawingml/2006/table">
            <a:tbl>
              <a:tblPr rtl="1" firstRow="1" bandRow="1">
                <a:tableStyleId>{AF606853-7671-496A-8E4F-DF71F8EC918B}</a:tableStyleId>
              </a:tblPr>
              <a:tblGrid>
                <a:gridCol w="926041"/>
                <a:gridCol w="919157"/>
                <a:gridCol w="929783"/>
                <a:gridCol w="1161029"/>
                <a:gridCol w="1016256"/>
                <a:gridCol w="1016256"/>
                <a:gridCol w="1016256"/>
              </a:tblGrid>
              <a:tr h="520152">
                <a:tc>
                  <a:txBody>
                    <a:bodyPr/>
                    <a:lstStyle/>
                    <a:p>
                      <a:pPr algn="ctr" rtl="1"/>
                      <a:r>
                        <a:rPr lang="en-US" dirty="0" smtClean="0"/>
                        <a:t>Room</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Owner</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Saved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Available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Players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Time</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dirty="0" smtClean="0"/>
                        <a:t>Restrictions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2773">
                <a:tc>
                  <a:txBody>
                    <a:bodyPr/>
                    <a:lstStyle/>
                    <a:p>
                      <a:pPr algn="l" rtl="1"/>
                      <a:r>
                        <a:rPr lang="en-US" dirty="0" err="1" smtClean="0"/>
                        <a:t>ElaXD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Ela</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2</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90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all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algn="l" rtl="1"/>
                      <a:r>
                        <a:rPr lang="en-US" dirty="0" smtClean="0"/>
                        <a:t>Pros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Red</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Yes</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No</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3</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60</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1"/>
                      <a:r>
                        <a:rPr lang="en-US" dirty="0" smtClean="0"/>
                        <a:t>Professional</a:t>
                      </a:r>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230">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מלבן 10"/>
          <p:cNvSpPr/>
          <p:nvPr/>
        </p:nvSpPr>
        <p:spPr>
          <a:xfrm>
            <a:off x="42839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 Room</a:t>
            </a:r>
            <a:endParaRPr lang="he-IL" dirty="0"/>
          </a:p>
        </p:txBody>
      </p:sp>
      <p:sp>
        <p:nvSpPr>
          <p:cNvPr id="12" name="מלבן 11"/>
          <p:cNvSpPr/>
          <p:nvPr/>
        </p:nvSpPr>
        <p:spPr>
          <a:xfrm>
            <a:off x="2483768" y="436510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Create Room</a:t>
            </a:r>
            <a:endParaRPr lang="he-IL" dirty="0"/>
          </a:p>
        </p:txBody>
      </p:sp>
      <p:sp>
        <p:nvSpPr>
          <p:cNvPr id="13" name="מלבן 12"/>
          <p:cNvSpPr/>
          <p:nvPr/>
        </p:nvSpPr>
        <p:spPr>
          <a:xfrm>
            <a:off x="251520" y="5085184"/>
            <a:ext cx="7992888" cy="1772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467544" y="6237312"/>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3203848" y="0"/>
            <a:ext cx="1720343" cy="707886"/>
          </a:xfrm>
          <a:prstGeom prst="rect">
            <a:avLst/>
          </a:prstGeom>
          <a:noFill/>
        </p:spPr>
        <p:txBody>
          <a:bodyPr wrap="none" lIns="91440" tIns="45720" rIns="91440" bIns="45720">
            <a:spAutoFit/>
          </a:bodyPr>
          <a:lstStyle/>
          <a:p>
            <a:pPr algn="ct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Lobby</a:t>
            </a:r>
            <a:endParaRPr lang="he-IL"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6" name="מלבן 15"/>
          <p:cNvSpPr/>
          <p:nvPr/>
        </p:nvSpPr>
        <p:spPr>
          <a:xfrm>
            <a:off x="6948264" y="5085184"/>
            <a:ext cx="1296144"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en-US" dirty="0" smtClean="0"/>
              <a:t>All</a:t>
            </a:r>
            <a:endParaRPr lang="he-IL" dirty="0"/>
          </a:p>
        </p:txBody>
      </p:sp>
      <p:sp>
        <p:nvSpPr>
          <p:cNvPr id="17" name="מלבן 16"/>
          <p:cNvSpPr/>
          <p:nvPr/>
        </p:nvSpPr>
        <p:spPr>
          <a:xfrm>
            <a:off x="5652120" y="5085184"/>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Ka5</a:t>
            </a:r>
            <a:endParaRPr lang="he-IL" dirty="0"/>
          </a:p>
        </p:txBody>
      </p:sp>
      <p:sp>
        <p:nvSpPr>
          <p:cNvPr id="19" name="מלבן מעוגל 18"/>
          <p:cNvSpPr/>
          <p:nvPr/>
        </p:nvSpPr>
        <p:spPr>
          <a:xfrm rot="1238481">
            <a:off x="6117189" y="5699285"/>
            <a:ext cx="479996" cy="2317429"/>
          </a:xfrm>
          <a:prstGeom prst="roundRect">
            <a:avLst>
              <a:gd name="adj" fmla="val 30321"/>
            </a:avLst>
          </a:prstGeom>
          <a:solidFill>
            <a:srgbClr val="CC99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טבעת 19"/>
          <p:cNvSpPr/>
          <p:nvPr/>
        </p:nvSpPr>
        <p:spPr>
          <a:xfrm>
            <a:off x="5796136" y="3645024"/>
            <a:ext cx="2483768" cy="2520280"/>
          </a:xfrm>
          <a:prstGeom prst="donut">
            <a:avLst>
              <a:gd name="adj" fmla="val 13446"/>
            </a:avLst>
          </a:prstGeom>
          <a:solidFill>
            <a:schemeClr val="accent6">
              <a:lumMod val="20000"/>
              <a:lumOff val="80000"/>
            </a:schemeClr>
          </a:solidFill>
          <a:ln>
            <a:solidFill>
              <a:schemeClr val="accent2">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כפל 17"/>
          <p:cNvSpPr/>
          <p:nvPr/>
        </p:nvSpPr>
        <p:spPr>
          <a:xfrm>
            <a:off x="0" y="0"/>
            <a:ext cx="323528" cy="404664"/>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CHAT</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המערכת תכיל אפשרות צ'אט.</a:t>
            </a:r>
          </a:p>
          <a:p>
            <a:r>
              <a:rPr lang="he-IL" dirty="0" smtClean="0"/>
              <a:t>חלון השיחה שפתוח כל עת הוא </a:t>
            </a:r>
            <a:r>
              <a:rPr lang="en-US" dirty="0" smtClean="0"/>
              <a:t>ALL</a:t>
            </a:r>
            <a:r>
              <a:rPr lang="he-IL" dirty="0" smtClean="0"/>
              <a:t> בו שולחים הודעות לכלל המשתמשים (חלון לובי).</a:t>
            </a:r>
          </a:p>
          <a:p>
            <a:r>
              <a:rPr lang="he-IL" dirty="0" smtClean="0"/>
              <a:t>במידה ורוצים לדבר עם משתמש באופן פרטי יש לבחור אותו מתוך רשימת המשתמשים, ללחוץ לחצן ימני בעכבר</a:t>
            </a:r>
            <a:endParaRPr lang="he-I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ולבחור באפשרות </a:t>
            </a:r>
            <a:r>
              <a:rPr lang="en-US" dirty="0" smtClean="0"/>
              <a:t>CHAT</a:t>
            </a:r>
            <a:r>
              <a:rPr lang="he-IL" dirty="0" smtClean="0"/>
              <a:t>.</a:t>
            </a:r>
          </a:p>
          <a:p>
            <a:r>
              <a:rPr lang="he-IL" dirty="0" smtClean="0"/>
              <a:t>תשלח בקשת התחברות לצ'אט עם המשתמש. המשתמש יוכל לאשר או לדחות בקשה כזו.</a:t>
            </a:r>
          </a:p>
          <a:p>
            <a:r>
              <a:rPr lang="he-IL" dirty="0" smtClean="0"/>
              <a:t>אם המשתמש לא רוצה לקבל הודעות ממשתמש מסוים הוא יוכל לבחור אותו מתוך הרשימה, לחצן ימני, </a:t>
            </a:r>
            <a:r>
              <a:rPr lang="en-US" dirty="0" smtClean="0"/>
              <a:t>IGNORE</a:t>
            </a:r>
            <a:r>
              <a:rPr lang="he-IL" dirty="0" smtClean="0"/>
              <a:t>.</a:t>
            </a:r>
            <a:endParaRPr lang="he-I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בכל פעם שתיווצר שיחה בין המשתמשים יתווסף </a:t>
            </a:r>
            <a:r>
              <a:rPr lang="en-US" dirty="0" smtClean="0"/>
              <a:t>TAB</a:t>
            </a:r>
            <a:r>
              <a:rPr lang="he-IL" dirty="0" smtClean="0"/>
              <a:t> חדש אצל חלון הצ'אט של המשתמש. לכל היותר יוכל לדבר במקביל עם 5 משתמשים (אולי ישתנה בהמשך).</a:t>
            </a:r>
          </a:p>
          <a:p>
            <a:r>
              <a:rPr lang="he-IL" dirty="0" smtClean="0"/>
              <a:t>בחלון השיחה למשתמש תהיה אפשרות לשנות את צבע הכתב, להדגיש (</a:t>
            </a:r>
            <a:r>
              <a:rPr lang="en-US" dirty="0" smtClean="0"/>
              <a:t>BOLD</a:t>
            </a:r>
            <a:r>
              <a:rPr lang="he-IL" dirty="0" smtClean="0"/>
              <a:t>)  ולהוסיף סמיילים קבועים מראש.</a:t>
            </a:r>
            <a:endParaRPr lang="he-I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3">
                    <a:lumMod val="50000"/>
                  </a:schemeClr>
                </a:solidFill>
              </a:rPr>
              <a:t>מסך פתיחה</a:t>
            </a:r>
            <a:endParaRPr lang="he-IL" b="1" dirty="0">
              <a:solidFill>
                <a:schemeClr val="accent3">
                  <a:lumMod val="50000"/>
                </a:schemeClr>
              </a:solidFill>
            </a:endParaRPr>
          </a:p>
        </p:txBody>
      </p:sp>
      <p:sp>
        <p:nvSpPr>
          <p:cNvPr id="3" name="מציין מיקום תוכן 2"/>
          <p:cNvSpPr>
            <a:spLocks noGrp="1"/>
          </p:cNvSpPr>
          <p:nvPr>
            <p:ph idx="1"/>
          </p:nvPr>
        </p:nvSpPr>
        <p:spPr/>
        <p:txBody>
          <a:bodyPr/>
          <a:lstStyle/>
          <a:p>
            <a:r>
              <a:rPr lang="he-IL" dirty="0" smtClean="0"/>
              <a:t>המסך יהיה ברזולוציה קבועה שתיקבע בהמשך. (המשתמש לא יוכל לשנות אותה ויצטרך להתאים את מסכו אליה)</a:t>
            </a:r>
          </a:p>
          <a:p>
            <a:r>
              <a:rPr lang="he-IL" dirty="0" smtClean="0"/>
              <a:t>עם הכניסה למשחק ייראה מסך פתיחה שיציג קרדיטים לכותב התוכנה, תוכנות העזר ומקורות שעזרו. </a:t>
            </a:r>
            <a:endParaRPr lang="he-I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מבנה ההודעה-צ'אט </a:t>
            </a:r>
            <a:r>
              <a:rPr lang="en-US" dirty="0" smtClean="0">
                <a:solidFill>
                  <a:schemeClr val="accent3">
                    <a:lumMod val="50000"/>
                  </a:schemeClr>
                </a:solidFill>
              </a:rPr>
              <a:t>CHAT</a:t>
            </a:r>
            <a:endParaRPr lang="he-IL" dirty="0">
              <a:solidFill>
                <a:schemeClr val="accent3">
                  <a:lumMod val="50000"/>
                </a:schemeClr>
              </a:solidFill>
            </a:endParaRPr>
          </a:p>
        </p:txBody>
      </p:sp>
      <p:sp>
        <p:nvSpPr>
          <p:cNvPr id="6" name="מציין מיקום תוכן 5"/>
          <p:cNvSpPr>
            <a:spLocks noGrp="1"/>
          </p:cNvSpPr>
          <p:nvPr>
            <p:ph idx="1"/>
          </p:nvPr>
        </p:nvSpPr>
        <p:spPr>
          <a:xfrm>
            <a:off x="539552" y="2819400"/>
            <a:ext cx="8147248" cy="3306763"/>
          </a:xfrm>
        </p:spPr>
        <p:txBody>
          <a:bodyPr/>
          <a:lstStyle/>
          <a:p>
            <a:r>
              <a:rPr lang="he-IL" dirty="0" smtClean="0"/>
              <a:t>הודעה תכתב באנגלית בלבד.</a:t>
            </a:r>
          </a:p>
          <a:p>
            <a:r>
              <a:rPr lang="he-IL" dirty="0" smtClean="0"/>
              <a:t>אורך ההודעה </a:t>
            </a:r>
            <a:r>
              <a:rPr lang="he-IL" dirty="0" err="1" smtClean="0"/>
              <a:t>המקסימלי</a:t>
            </a:r>
            <a:r>
              <a:rPr lang="he-IL" dirty="0" smtClean="0"/>
              <a:t> הוא 100 תווים.</a:t>
            </a:r>
          </a:p>
          <a:p>
            <a:r>
              <a:rPr lang="he-IL" dirty="0" smtClean="0"/>
              <a:t>יהיו צבעים מוגדרים מראש וצבע לבחירת המשתמש ב</a:t>
            </a:r>
            <a:r>
              <a:rPr lang="en-US" dirty="0" smtClean="0"/>
              <a:t>COLOR DIALOG</a:t>
            </a:r>
            <a:r>
              <a:rPr lang="he-IL" dirty="0" smtClean="0"/>
              <a:t>.</a:t>
            </a:r>
          </a:p>
          <a:p>
            <a:r>
              <a:rPr lang="he-IL" dirty="0" smtClean="0"/>
              <a:t>טקסט יוכל להיות עם קו תחתון/מודגש.</a:t>
            </a:r>
          </a:p>
          <a:p>
            <a:r>
              <a:rPr lang="he-IL" dirty="0" smtClean="0"/>
              <a:t>לחצן שנבחר ייראה שקוע, לחצן שלא נבחר לא שקוע.</a:t>
            </a:r>
          </a:p>
          <a:p>
            <a:endParaRPr lang="he-I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מבנה ההודעה-צ'אט </a:t>
            </a:r>
            <a:r>
              <a:rPr lang="en-US" dirty="0" smtClean="0">
                <a:solidFill>
                  <a:schemeClr val="accent3">
                    <a:lumMod val="50000"/>
                  </a:schemeClr>
                </a:solidFill>
              </a:rPr>
              <a:t>CHAT</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467544" y="2819400"/>
            <a:ext cx="8219256" cy="3306763"/>
          </a:xfrm>
        </p:spPr>
        <p:txBody>
          <a:bodyPr/>
          <a:lstStyle/>
          <a:p>
            <a:r>
              <a:rPr lang="he-IL" dirty="0" smtClean="0"/>
              <a:t>תינתן אפשרות להוספת סמיילים. בעת לחיצה על אייקון הסמיילי יפתח מן חלון קטן עם סמיילים לבחירה שיתווספו במיקום ה</a:t>
            </a:r>
            <a:r>
              <a:rPr lang="en-US" dirty="0" smtClean="0"/>
              <a:t>CURSOR</a:t>
            </a:r>
            <a:r>
              <a:rPr lang="he-IL" dirty="0" smtClean="0"/>
              <a:t> הנוכחי בחלון ההודעה.</a:t>
            </a:r>
          </a:p>
          <a:p>
            <a:r>
              <a:rPr lang="he-IL" dirty="0" smtClean="0"/>
              <a:t>לשליחת הודעה יש ללחוץ </a:t>
            </a:r>
            <a:r>
              <a:rPr lang="en-US" dirty="0" smtClean="0"/>
              <a:t>ENTER</a:t>
            </a:r>
            <a:r>
              <a:rPr lang="he-IL" dirty="0" smtClean="0"/>
              <a:t> (כאשר המשתמש בפוקוס על שורת הכתיבה).</a:t>
            </a:r>
          </a:p>
          <a:p>
            <a:pPr>
              <a:buNone/>
            </a:pPr>
            <a:endParaRPr lang="he-IL" dirty="0" smtClean="0"/>
          </a:p>
          <a:p>
            <a:endParaRPr lang="he-IL"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מבנה ההודעה-צ'אט </a:t>
            </a:r>
            <a:r>
              <a:rPr lang="en-US" dirty="0" smtClean="0">
                <a:solidFill>
                  <a:schemeClr val="accent3">
                    <a:lumMod val="50000"/>
                  </a:schemeClr>
                </a:solidFill>
              </a:rPr>
              <a:t>CHAT</a:t>
            </a:r>
            <a:r>
              <a:rPr lang="he-IL" dirty="0" smtClean="0">
                <a:solidFill>
                  <a:schemeClr val="accent3">
                    <a:lumMod val="50000"/>
                  </a:schemeClr>
                </a:solidFill>
              </a:rPr>
              <a:t> 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467544" y="2819400"/>
            <a:ext cx="8219256" cy="3306763"/>
          </a:xfrm>
        </p:spPr>
        <p:txBody>
          <a:bodyPr/>
          <a:lstStyle/>
          <a:p>
            <a:r>
              <a:rPr lang="he-IL" dirty="0" smtClean="0"/>
              <a:t>יתווסף </a:t>
            </a:r>
            <a:r>
              <a:rPr lang="en-US" dirty="0" smtClean="0"/>
              <a:t>SCROLLBAR</a:t>
            </a:r>
            <a:r>
              <a:rPr lang="he-IL" dirty="0" smtClean="0"/>
              <a:t> במידת הצורך אם הגיעו מספר הודעות מעבר לתכולת החלון. (לכל היותר 20 שורות הודעה)</a:t>
            </a:r>
          </a:p>
          <a:p>
            <a:r>
              <a:rPr lang="he-IL" dirty="0" smtClean="0"/>
              <a:t>אם ההודעה חורגת אז היא כמובן תרד שורה.</a:t>
            </a:r>
          </a:p>
          <a:p>
            <a:r>
              <a:rPr lang="he-IL" dirty="0" smtClean="0"/>
              <a:t>אם ההודעה התקבלה כראוי היא תופיע במבנה של </a:t>
            </a:r>
            <a:r>
              <a:rPr lang="en-US" b="1" dirty="0" smtClean="0"/>
              <a:t>Name : </a:t>
            </a:r>
            <a:r>
              <a:rPr lang="en-US" dirty="0" smtClean="0"/>
              <a:t>message</a:t>
            </a:r>
            <a:r>
              <a:rPr lang="he-IL" dirty="0" smtClean="0"/>
              <a:t> .</a:t>
            </a:r>
          </a:p>
          <a:p>
            <a:pPr>
              <a:buNone/>
            </a:pPr>
            <a:endParaRPr lang="he-IL" dirty="0" smtClean="0"/>
          </a:p>
          <a:p>
            <a:endParaRPr lang="he-I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179512" y="2708920"/>
            <a:ext cx="8964488" cy="3417243"/>
          </a:xfrm>
        </p:spPr>
        <p:txBody>
          <a:bodyPr/>
          <a:lstStyle/>
          <a:p>
            <a:r>
              <a:rPr lang="he-IL" dirty="0" smtClean="0"/>
              <a:t>אם הגיעו בקשות/הודעות חדשות ב</a:t>
            </a:r>
            <a:r>
              <a:rPr lang="en-US" dirty="0" smtClean="0"/>
              <a:t>TAB</a:t>
            </a:r>
            <a:r>
              <a:rPr lang="he-IL" dirty="0" smtClean="0"/>
              <a:t> (חלון שיחה שהמשתמש לא נמצא בו כרגע) ייצבע השם באדום.</a:t>
            </a:r>
          </a:p>
          <a:p>
            <a:r>
              <a:rPr lang="he-IL" dirty="0" smtClean="0"/>
              <a:t>במידה ותיווצר שגיאה במהלך שליחת ההודעות (כגון עומס בשרת) יודע על כך למשתמש ב</a:t>
            </a:r>
            <a:r>
              <a:rPr lang="en-US" dirty="0" err="1" smtClean="0"/>
              <a:t>MessageBOX</a:t>
            </a:r>
            <a:r>
              <a:rPr lang="he-IL" dirty="0" smtClean="0"/>
              <a:t>.</a:t>
            </a:r>
          </a:p>
          <a:p>
            <a:r>
              <a:rPr lang="he-IL" dirty="0" smtClean="0"/>
              <a:t>אם אחד מהמשתמשים יתנתק יודע גם כן למשתמש וחלון השיחה (ה</a:t>
            </a:r>
            <a:r>
              <a:rPr lang="en-US" dirty="0" smtClean="0"/>
              <a:t>TAB</a:t>
            </a:r>
            <a:r>
              <a:rPr lang="he-IL" dirty="0" smtClean="0"/>
              <a:t>) ייסגר אוטומטית והשיחה תמחק.</a:t>
            </a:r>
            <a:endParaRPr lang="he-IL"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במידה ומשתמש לא ירצה לקבל באופן גורף הודעות (לא להיות מחובר לצ'אט) הוא יוכל לעשות </a:t>
            </a:r>
            <a:r>
              <a:rPr lang="en-US" dirty="0" smtClean="0"/>
              <a:t>IGNORE</a:t>
            </a:r>
            <a:r>
              <a:rPr lang="he-IL" dirty="0" smtClean="0"/>
              <a:t> למשתמש </a:t>
            </a:r>
            <a:r>
              <a:rPr lang="en-US" dirty="0" smtClean="0"/>
              <a:t> ALL</a:t>
            </a:r>
            <a:r>
              <a:rPr lang="he-IL" dirty="0" smtClean="0"/>
              <a:t>.</a:t>
            </a:r>
          </a:p>
          <a:p>
            <a:r>
              <a:rPr lang="he-IL" dirty="0" smtClean="0"/>
              <a:t>תינתן בנוסף אפשרות לשלוח בקשה לצ'אט וידאו (</a:t>
            </a:r>
            <a:r>
              <a:rPr lang="en-US" dirty="0" smtClean="0"/>
              <a:t>(VIDEO VOICE CHAT</a:t>
            </a:r>
            <a:r>
              <a:rPr lang="he-IL" dirty="0" smtClean="0"/>
              <a:t> (תיבדק קודם אפשרות זו לעומק ואולי לא תתווסף לפרויקט).</a:t>
            </a:r>
          </a:p>
          <a:p>
            <a:endParaRPr lang="he-I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אם תהיה הסכמה ויוצר חיבור, כאשר לאחד המשתמשים אין מצלמה תשודר הודעה מתאימה, אם לא קיים מיקרופון גם לא ישודר צליל.</a:t>
            </a:r>
          </a:p>
          <a:p>
            <a:r>
              <a:rPr lang="he-IL" dirty="0" smtClean="0"/>
              <a:t>יהיה ניתן לכוונן את עוצמת המיקרופון ועוצמת הרמקול.</a:t>
            </a:r>
          </a:p>
          <a:p>
            <a:r>
              <a:rPr lang="he-IL" dirty="0" smtClean="0"/>
              <a:t>שיחת וידאו צ'אט כמובן תהיה יחידנית.</a:t>
            </a:r>
          </a:p>
          <a:p>
            <a:endParaRPr lang="he-I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p:txBody>
          <a:bodyPr/>
          <a:lstStyle/>
          <a:p>
            <a:r>
              <a:rPr lang="he-IL" dirty="0" smtClean="0"/>
              <a:t>כלומר, ניתן לעשות שיחת וידאו רק עם משתמש פרטי אחד בזמן נתון.</a:t>
            </a:r>
          </a:p>
          <a:p>
            <a:r>
              <a:rPr lang="he-IL" dirty="0" smtClean="0"/>
              <a:t>במידה ותיווצר בעיה (מצלמה לפתע לא פועלת, בעיה בתקשורת, בעיה במיקרופון </a:t>
            </a:r>
            <a:r>
              <a:rPr lang="he-IL" dirty="0" err="1" smtClean="0"/>
              <a:t>וכו</a:t>
            </a:r>
            <a:r>
              <a:rPr lang="he-IL" dirty="0" smtClean="0"/>
              <a:t>') יודע למשתמשים ואם הטעות חמורה</a:t>
            </a:r>
            <a:r>
              <a:rPr lang="en-US" dirty="0" smtClean="0"/>
              <a:t> </a:t>
            </a:r>
            <a:r>
              <a:rPr lang="he-IL" dirty="0" smtClean="0"/>
              <a:t>(לא ניתנת לתיקון) ייסגר צ'אט </a:t>
            </a:r>
            <a:r>
              <a:rPr lang="he-IL" dirty="0" err="1" smtClean="0"/>
              <a:t>הוידאו</a:t>
            </a:r>
            <a:r>
              <a:rPr lang="he-IL" dirty="0" smtClean="0"/>
              <a:t>.</a:t>
            </a:r>
          </a:p>
          <a:p>
            <a:endParaRPr lang="he-I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1115616" y="2819400"/>
            <a:ext cx="7571184" cy="3306763"/>
          </a:xfrm>
        </p:spPr>
        <p:txBody>
          <a:bodyPr/>
          <a:lstStyle/>
          <a:p>
            <a:r>
              <a:rPr lang="he-IL" b="1" u="sng" dirty="0" smtClean="0"/>
              <a:t>בעיות אפשריות</a:t>
            </a:r>
            <a:r>
              <a:rPr lang="he-IL" dirty="0" smtClean="0"/>
              <a:t>: משתמש שפתוחים אצלו 5 חלונות שיחה ומישהו שולח בקשה לצ'אט איתו, השרת ידחה את הבקשה מיידית.</a:t>
            </a:r>
          </a:p>
          <a:p>
            <a:r>
              <a:rPr lang="he-IL" dirty="0" smtClean="0"/>
              <a:t>בעיה בהתקשרות עם השרת, הודעה מתאימה וחזרה אל מסך ההתחברות.</a:t>
            </a:r>
          </a:p>
          <a:p>
            <a:r>
              <a:rPr lang="he-IL" dirty="0" smtClean="0">
                <a:effectLst>
                  <a:outerShdw blurRad="38100" dist="38100" dir="2700000" algn="tl">
                    <a:srgbClr val="000000">
                      <a:alpha val="43137"/>
                    </a:srgbClr>
                  </a:outerShdw>
                </a:effectLst>
              </a:rPr>
              <a:t>(בכל בעיה אחרת (</a:t>
            </a:r>
            <a:r>
              <a:rPr lang="en-US" dirty="0" smtClean="0">
                <a:effectLst>
                  <a:outerShdw blurRad="38100" dist="38100" dir="2700000" algn="tl">
                    <a:srgbClr val="000000">
                      <a:alpha val="43137"/>
                    </a:srgbClr>
                  </a:outerShdw>
                </a:effectLst>
              </a:rPr>
              <a:t>(EXCEPTION</a:t>
            </a:r>
            <a:r>
              <a:rPr lang="he-IL" dirty="0" smtClean="0">
                <a:effectLst>
                  <a:outerShdw blurRad="38100" dist="38100" dir="2700000" algn="tl">
                    <a:srgbClr val="000000">
                      <a:alpha val="43137"/>
                    </a:srgbClr>
                  </a:outerShdw>
                </a:effectLst>
              </a:rPr>
              <a:t> תופיע בהתאם).</a:t>
            </a:r>
          </a:p>
          <a:p>
            <a:pPr>
              <a:buNone/>
            </a:pPr>
            <a:endParaRPr lang="he-IL" dirty="0" smtClean="0"/>
          </a:p>
          <a:p>
            <a:endParaRPr lang="he-I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539552" y="2819400"/>
            <a:ext cx="8147248" cy="3306763"/>
          </a:xfrm>
        </p:spPr>
        <p:txBody>
          <a:bodyPr/>
          <a:lstStyle/>
          <a:p>
            <a:r>
              <a:rPr lang="he-IL" dirty="0" smtClean="0"/>
              <a:t>עומס על השרת-בקשות של משתמשים תתדחנה באופן אוטומטי.</a:t>
            </a:r>
          </a:p>
          <a:p>
            <a:r>
              <a:rPr lang="he-IL" dirty="0" smtClean="0"/>
              <a:t>בעיה בשליחת/קבלת הודעה-</a:t>
            </a:r>
            <a:r>
              <a:rPr lang="he-IL" dirty="0" err="1" smtClean="0"/>
              <a:t>יוודע</a:t>
            </a:r>
            <a:r>
              <a:rPr lang="he-IL" dirty="0" smtClean="0"/>
              <a:t> רק למשתמש השולח/מקבל בהתאמה.</a:t>
            </a:r>
          </a:p>
          <a:p>
            <a:r>
              <a:rPr lang="he-IL" dirty="0" smtClean="0"/>
              <a:t>בעיה במיקרופון/מצלמה-הודעה למשתמשים וסגירת הצ'אט (אם נפתח). תיעשה בדיקה של אלה גם טרם ההתקשרות.</a:t>
            </a:r>
          </a:p>
          <a:p>
            <a:endParaRPr lang="he-I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539552" y="2564904"/>
            <a:ext cx="8147248" cy="3561259"/>
          </a:xfrm>
        </p:spPr>
        <p:txBody>
          <a:bodyPr/>
          <a:lstStyle/>
          <a:p>
            <a:r>
              <a:rPr lang="he-IL" dirty="0" smtClean="0"/>
              <a:t>ניסיון כתיבה של מעל 100 תווים-עצירה אוטומטית של המשתמש (מובנה ב-</a:t>
            </a:r>
            <a:r>
              <a:rPr lang="en-US" dirty="0" smtClean="0"/>
              <a:t>WINDOWS</a:t>
            </a:r>
            <a:r>
              <a:rPr lang="he-IL" dirty="0" smtClean="0"/>
              <a:t>).</a:t>
            </a:r>
          </a:p>
          <a:p>
            <a:r>
              <a:rPr lang="he-IL" dirty="0" smtClean="0"/>
              <a:t>לא ניתן לשלוח הודעה ריקה.</a:t>
            </a:r>
          </a:p>
          <a:p>
            <a:r>
              <a:rPr lang="he-IL" dirty="0" smtClean="0"/>
              <a:t>שינוי של צבע/הדגשה/קו תחתון באמצע כתיבת ההודעה-שינוי כל הטקסט שנכתב עד כה גם בהתאם.</a:t>
            </a:r>
          </a:p>
          <a:p>
            <a:endParaRPr lang="he-I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691680" y="4941168"/>
            <a:ext cx="5486400" cy="566738"/>
          </a:xfrm>
        </p:spPr>
        <p:txBody>
          <a:bodyPr/>
          <a:lstStyle/>
          <a:p>
            <a:r>
              <a:rPr lang="he-IL" b="1" dirty="0" smtClean="0">
                <a:solidFill>
                  <a:schemeClr val="accent3">
                    <a:lumMod val="50000"/>
                  </a:schemeClr>
                </a:solidFill>
              </a:rPr>
              <a:t>תפריט</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517232"/>
            <a:ext cx="5486400" cy="804862"/>
          </a:xfrm>
        </p:spPr>
        <p:txBody>
          <a:bodyPr/>
          <a:lstStyle/>
          <a:p>
            <a:r>
              <a:rPr lang="he-IL" dirty="0" smtClean="0"/>
              <a:t>לאחר מכן יוצג תפריט עם האפשרויות הבאות: </a:t>
            </a:r>
            <a:r>
              <a:rPr lang="en-US" dirty="0" smtClean="0"/>
              <a:t>PLAY</a:t>
            </a:r>
            <a:r>
              <a:rPr lang="he-IL" dirty="0" smtClean="0"/>
              <a:t>, </a:t>
            </a:r>
            <a:r>
              <a:rPr lang="en-US" dirty="0" smtClean="0"/>
              <a:t>OPTIONS</a:t>
            </a:r>
            <a:r>
              <a:rPr lang="he-IL" dirty="0" smtClean="0"/>
              <a:t>, </a:t>
            </a:r>
            <a:r>
              <a:rPr lang="en-US" dirty="0" smtClean="0"/>
              <a:t>ABOUT</a:t>
            </a:r>
            <a:r>
              <a:rPr lang="he-IL" dirty="0" smtClean="0"/>
              <a:t>,</a:t>
            </a:r>
            <a:r>
              <a:rPr lang="en-US" dirty="0" smtClean="0"/>
              <a:t>BEST PLAYERS</a:t>
            </a:r>
            <a:r>
              <a:rPr lang="he-IL" dirty="0" smtClean="0"/>
              <a:t>, </a:t>
            </a:r>
            <a:r>
              <a:rPr lang="en-US" dirty="0" smtClean="0"/>
              <a:t>EXIT</a:t>
            </a:r>
            <a:r>
              <a:rPr lang="he-IL" dirty="0" smtClean="0"/>
              <a:t>.</a:t>
            </a:r>
            <a:endParaRPr lang="he-IL" dirty="0"/>
          </a:p>
        </p:txBody>
      </p:sp>
      <p:sp>
        <p:nvSpPr>
          <p:cNvPr id="5" name="מלבן 4"/>
          <p:cNvSpPr/>
          <p:nvPr/>
        </p:nvSpPr>
        <p:spPr>
          <a:xfrm>
            <a:off x="1547664" y="548680"/>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3491880" y="2132856"/>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PLAY</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מלבן 7"/>
          <p:cNvSpPr/>
          <p:nvPr/>
        </p:nvSpPr>
        <p:spPr>
          <a:xfrm>
            <a:off x="3491880" y="2708920"/>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OPTIONS</a:t>
            </a:r>
            <a:endParaRPr lang="he-IL" dirty="0"/>
          </a:p>
        </p:txBody>
      </p:sp>
      <p:sp>
        <p:nvSpPr>
          <p:cNvPr id="9" name="מלבן 8"/>
          <p:cNvSpPr/>
          <p:nvPr/>
        </p:nvSpPr>
        <p:spPr>
          <a:xfrm>
            <a:off x="3491880" y="3284984"/>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ABOUT</a:t>
            </a:r>
            <a:endParaRPr lang="he-IL" dirty="0"/>
          </a:p>
        </p:txBody>
      </p:sp>
      <p:sp>
        <p:nvSpPr>
          <p:cNvPr id="10" name="מלבן 9"/>
          <p:cNvSpPr/>
          <p:nvPr/>
        </p:nvSpPr>
        <p:spPr>
          <a:xfrm>
            <a:off x="3491880" y="3861048"/>
            <a:ext cx="1872208" cy="576064"/>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BEST PLAYERS</a:t>
            </a:r>
            <a:endParaRPr lang="he-IL" dirty="0"/>
          </a:p>
        </p:txBody>
      </p:sp>
      <p:sp>
        <p:nvSpPr>
          <p:cNvPr id="11" name="מלבן 10"/>
          <p:cNvSpPr/>
          <p:nvPr/>
        </p:nvSpPr>
        <p:spPr>
          <a:xfrm>
            <a:off x="3491880" y="4581128"/>
            <a:ext cx="1872208"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EXIT</a:t>
            </a:r>
            <a:endParaRPr lang="he-I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solidFill>
                  <a:schemeClr val="accent3">
                    <a:lumMod val="50000"/>
                  </a:schemeClr>
                </a:solidFill>
              </a:rPr>
              <a:t>צ'אט-</a:t>
            </a:r>
            <a:r>
              <a:rPr lang="en-US" dirty="0" smtClean="0">
                <a:solidFill>
                  <a:schemeClr val="accent3">
                    <a:lumMod val="50000"/>
                  </a:schemeClr>
                </a:solidFill>
              </a:rPr>
              <a:t> CHAT</a:t>
            </a: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539552" y="2564904"/>
            <a:ext cx="8147248" cy="3561259"/>
          </a:xfrm>
        </p:spPr>
        <p:txBody>
          <a:bodyPr/>
          <a:lstStyle/>
          <a:p>
            <a:r>
              <a:rPr lang="he-IL" dirty="0" smtClean="0"/>
              <a:t>ניסיון </a:t>
            </a:r>
            <a:r>
              <a:rPr lang="en-US" dirty="0" smtClean="0"/>
              <a:t>CHAT</a:t>
            </a:r>
            <a:r>
              <a:rPr lang="he-IL" dirty="0" smtClean="0"/>
              <a:t>/</a:t>
            </a:r>
            <a:r>
              <a:rPr lang="en-US" dirty="0" smtClean="0"/>
              <a:t>IGNORE</a:t>
            </a:r>
            <a:r>
              <a:rPr lang="he-IL" dirty="0" smtClean="0"/>
              <a:t> של משתמש עם עצמו יוביל להודעת שגיאה.</a:t>
            </a:r>
          </a:p>
          <a:p>
            <a:r>
              <a:rPr lang="he-IL" dirty="0" smtClean="0"/>
              <a:t>ניסיון לפתיחה של חלון שיחה נוסף עם משתמש שקיים יוביל להפיכת חלון השיחה עם המשתמש המבוקש לחלון הפעיל הנוכחי.</a:t>
            </a:r>
          </a:p>
          <a:p>
            <a:r>
              <a:rPr lang="en-US" dirty="0" smtClean="0"/>
              <a:t>IGNORE</a:t>
            </a:r>
            <a:r>
              <a:rPr lang="he-IL" dirty="0" smtClean="0"/>
              <a:t> למשתמש בזמן שיש חלון שיחה פתוח איתו יוביל אוטומטית לסגירת החלון.</a:t>
            </a:r>
            <a:endParaRPr lang="he-I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261" y="1988840"/>
            <a:ext cx="9171100"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מבנה הודעה</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endParaRPr lang="he-IL" dirty="0">
              <a:solidFill>
                <a:schemeClr val="tx1">
                  <a:lumMod val="50000"/>
                </a:schemeClr>
              </a:solidFill>
            </a:endParaRPr>
          </a:p>
        </p:txBody>
      </p:sp>
      <p:sp>
        <p:nvSpPr>
          <p:cNvPr id="12" name="הסבר אליפטי 11"/>
          <p:cNvSpPr/>
          <p:nvPr/>
        </p:nvSpPr>
        <p:spPr>
          <a:xfrm>
            <a:off x="5148064" y="260648"/>
            <a:ext cx="1656184" cy="504056"/>
          </a:xfrm>
          <a:prstGeom prst="wedgeEllipseCallout">
            <a:avLst>
              <a:gd name="adj1" fmla="val 105526"/>
              <a:gd name="adj2" fmla="val -40885"/>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en-US" dirty="0" smtClean="0"/>
              <a:t>TAB</a:t>
            </a:r>
            <a:endParaRPr lang="he-IL" dirty="0"/>
          </a:p>
        </p:txBody>
      </p:sp>
      <p:sp>
        <p:nvSpPr>
          <p:cNvPr id="13" name="הסבר אליפטי 12"/>
          <p:cNvSpPr/>
          <p:nvPr/>
        </p:nvSpPr>
        <p:spPr>
          <a:xfrm>
            <a:off x="0" y="2852936"/>
            <a:ext cx="1187624" cy="936104"/>
          </a:xfrm>
          <a:prstGeom prst="wedgeEllipseCallout">
            <a:avLst>
              <a:gd name="adj1" fmla="val 105526"/>
              <a:gd name="adj2" fmla="val -40885"/>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חלון הצ'אט</a:t>
            </a:r>
            <a:endParaRPr lang="he-IL" dirty="0"/>
          </a:p>
        </p:txBody>
      </p:sp>
      <p:sp>
        <p:nvSpPr>
          <p:cNvPr id="14" name="הסבר אליפטי 13"/>
          <p:cNvSpPr/>
          <p:nvPr/>
        </p:nvSpPr>
        <p:spPr>
          <a:xfrm>
            <a:off x="7775848" y="4221088"/>
            <a:ext cx="1368152" cy="1008112"/>
          </a:xfrm>
          <a:prstGeom prst="wedgeEllipseCallout">
            <a:avLst>
              <a:gd name="adj1" fmla="val -61560"/>
              <a:gd name="adj2" fmla="val 78165"/>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שורת שיחה</a:t>
            </a:r>
            <a:endParaRPr lang="he-IL" dirty="0"/>
          </a:p>
        </p:txBody>
      </p:sp>
      <p:sp>
        <p:nvSpPr>
          <p:cNvPr id="15" name="הסבר אליפטי 14"/>
          <p:cNvSpPr/>
          <p:nvPr/>
        </p:nvSpPr>
        <p:spPr>
          <a:xfrm>
            <a:off x="3491880" y="980728"/>
            <a:ext cx="3096344" cy="2088232"/>
          </a:xfrm>
          <a:prstGeom prst="wedgeEllipseCallout">
            <a:avLst>
              <a:gd name="adj1" fmla="val -81512"/>
              <a:gd name="adj2" fmla="val -30963"/>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כתיבה </a:t>
            </a:r>
            <a:r>
              <a:rPr lang="he-IL" b="1" dirty="0" smtClean="0"/>
              <a:t>באנגלית </a:t>
            </a:r>
            <a:r>
              <a:rPr lang="he-IL" dirty="0" smtClean="0"/>
              <a:t>בלבד. גודל פונט קבוע-12. מבנה של הודעה</a:t>
            </a:r>
          </a:p>
          <a:p>
            <a:pPr algn="ctr"/>
            <a:r>
              <a:rPr lang="en-US" b="1" dirty="0" smtClean="0"/>
              <a:t>Name</a:t>
            </a:r>
            <a:r>
              <a:rPr lang="en-US" dirty="0" smtClean="0"/>
              <a:t>: message</a:t>
            </a:r>
          </a:p>
          <a:p>
            <a:pPr algn="ctr"/>
            <a:r>
              <a:rPr lang="he-IL" dirty="0" smtClean="0"/>
              <a:t>אורך </a:t>
            </a:r>
            <a:r>
              <a:rPr lang="he-IL" dirty="0" err="1" smtClean="0"/>
              <a:t>מקסימלי</a:t>
            </a:r>
            <a:r>
              <a:rPr lang="he-IL" dirty="0" smtClean="0"/>
              <a:t>-100 תווים. השם מודגש.</a:t>
            </a: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הסבר אליפטי 25"/>
          <p:cNvSpPr/>
          <p:nvPr/>
        </p:nvSpPr>
        <p:spPr>
          <a:xfrm>
            <a:off x="2195736" y="4437112"/>
            <a:ext cx="1368152" cy="1008112"/>
          </a:xfrm>
          <a:prstGeom prst="wedgeEllipseCallout">
            <a:avLst>
              <a:gd name="adj1" fmla="val -61560"/>
              <a:gd name="adj2" fmla="val 78165"/>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צבעים קבועים מראש.</a:t>
            </a:r>
            <a:endParaRPr lang="he-IL" dirty="0"/>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הסבר אליפטי 27"/>
          <p:cNvSpPr/>
          <p:nvPr/>
        </p:nvSpPr>
        <p:spPr>
          <a:xfrm>
            <a:off x="2915816" y="3429000"/>
            <a:ext cx="2520280" cy="1224136"/>
          </a:xfrm>
          <a:prstGeom prst="wedgeEllipseCallout">
            <a:avLst>
              <a:gd name="adj1" fmla="val 10437"/>
              <a:gd name="adj2" fmla="val 142359"/>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צבע לבחירת המשתמש (</a:t>
            </a:r>
            <a:r>
              <a:rPr lang="en-US" dirty="0" smtClean="0"/>
              <a:t>COLOR DIALOG</a:t>
            </a:r>
            <a:r>
              <a:rPr lang="he-IL" dirty="0" smtClean="0"/>
              <a:t>)</a:t>
            </a:r>
            <a:endParaRPr lang="he-IL" dirty="0"/>
          </a:p>
        </p:txBody>
      </p:sp>
      <p:sp>
        <p:nvSpPr>
          <p:cNvPr id="29" name="מלבן 28"/>
          <p:cNvSpPr/>
          <p:nvPr/>
        </p:nvSpPr>
        <p:spPr>
          <a:xfrm>
            <a:off x="464400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0" name="הסבר אליפטי 29"/>
          <p:cNvSpPr/>
          <p:nvPr/>
        </p:nvSpPr>
        <p:spPr>
          <a:xfrm>
            <a:off x="7775848" y="1628800"/>
            <a:ext cx="1368152" cy="1080120"/>
          </a:xfrm>
          <a:prstGeom prst="wedgeEllipseCallout">
            <a:avLst>
              <a:gd name="adj1" fmla="val -42763"/>
              <a:gd name="adj2" fmla="val 96589"/>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פס גלילה במידת הצורך</a:t>
            </a:r>
            <a:endParaRPr lang="he-IL" dirty="0"/>
          </a:p>
        </p:txBody>
      </p:sp>
      <p:sp>
        <p:nvSpPr>
          <p:cNvPr id="31" name="הסבר אליפטי 30"/>
          <p:cNvSpPr/>
          <p:nvPr/>
        </p:nvSpPr>
        <p:spPr>
          <a:xfrm>
            <a:off x="4932040" y="4509120"/>
            <a:ext cx="1368152" cy="648072"/>
          </a:xfrm>
          <a:prstGeom prst="wedgeEllipseCallout">
            <a:avLst>
              <a:gd name="adj1" fmla="val -63260"/>
              <a:gd name="adj2" fmla="val 140025"/>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מודגש</a:t>
            </a:r>
            <a:endParaRPr lang="he-IL" dirty="0"/>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sp>
        <p:nvSpPr>
          <p:cNvPr id="33" name="הסבר אליפטי 32"/>
          <p:cNvSpPr/>
          <p:nvPr/>
        </p:nvSpPr>
        <p:spPr>
          <a:xfrm>
            <a:off x="4067944" y="6021288"/>
            <a:ext cx="1368152" cy="648072"/>
          </a:xfrm>
          <a:prstGeom prst="wedgeEllipseCallout">
            <a:avLst>
              <a:gd name="adj1" fmla="val 20283"/>
              <a:gd name="adj2" fmla="val -62800"/>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קו תחתון</a:t>
            </a:r>
            <a:endParaRPr lang="he-IL" dirty="0"/>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38" name="הסבר אליפטי 37"/>
          <p:cNvSpPr/>
          <p:nvPr/>
        </p:nvSpPr>
        <p:spPr>
          <a:xfrm>
            <a:off x="6300192" y="3573016"/>
            <a:ext cx="1296144" cy="1584176"/>
          </a:xfrm>
          <a:prstGeom prst="wedgeEllipseCallout">
            <a:avLst>
              <a:gd name="adj1" fmla="val -75386"/>
              <a:gd name="adj2" fmla="val 93127"/>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אין אפשרות מצלמה בחלון </a:t>
            </a:r>
            <a:r>
              <a:rPr lang="en-US" dirty="0" smtClean="0"/>
              <a:t>ALL</a:t>
            </a:r>
            <a:endParaRPr lang="he-IL" dirty="0"/>
          </a:p>
        </p:txBody>
      </p:sp>
      <p:sp>
        <p:nvSpPr>
          <p:cNvPr id="41" name="הסבר אליפטי 40"/>
          <p:cNvSpPr/>
          <p:nvPr/>
        </p:nvSpPr>
        <p:spPr>
          <a:xfrm>
            <a:off x="251520" y="4221088"/>
            <a:ext cx="1368152" cy="1008112"/>
          </a:xfrm>
          <a:prstGeom prst="wedgeEllipseCallout">
            <a:avLst>
              <a:gd name="adj1" fmla="val 41825"/>
              <a:gd name="adj2" fmla="val 102259"/>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צבע נבחר</a:t>
            </a:r>
            <a:endParaRPr lang="he-IL"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36" name="Picture 2" descr="http://my.opera.com/KristianP/homes/icq_skins/msnsmiliespack.jpg"/>
          <p:cNvPicPr>
            <a:picLocks noChangeAspect="1" noChangeArrowheads="1"/>
          </p:cNvPicPr>
          <p:nvPr/>
        </p:nvPicPr>
        <p:blipFill>
          <a:blip r:embed="rId4" cstate="print">
            <a:lum/>
          </a:blip>
          <a:srcRect l="995" t="26911" r="995" b="1794"/>
          <a:stretch>
            <a:fillRect/>
          </a:stretch>
        </p:blipFill>
        <p:spPr bwMode="auto">
          <a:xfrm>
            <a:off x="539552" y="3573016"/>
            <a:ext cx="4328341" cy="17454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8" name="Picture 4" descr="C:\Documents and Settings\user\Local Settings\Temporary Internet Files\Content.IE5\BXDG7YEW\MC900351768[1].wmf"/>
          <p:cNvPicPr>
            <a:picLocks noChangeAspect="1" noChangeArrowheads="1"/>
          </p:cNvPicPr>
          <p:nvPr/>
        </p:nvPicPr>
        <p:blipFill>
          <a:blip r:embed="rId5"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34" name="חץ ימינה 33"/>
          <p:cNvSpPr/>
          <p:nvPr/>
        </p:nvSpPr>
        <p:spPr>
          <a:xfrm>
            <a:off x="5508104" y="587727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הסבר אליפטי 36"/>
          <p:cNvSpPr/>
          <p:nvPr/>
        </p:nvSpPr>
        <p:spPr>
          <a:xfrm>
            <a:off x="0" y="2420888"/>
            <a:ext cx="1403648" cy="1008112"/>
          </a:xfrm>
          <a:prstGeom prst="wedgeEllipseCallout">
            <a:avLst>
              <a:gd name="adj1" fmla="val 43913"/>
              <a:gd name="adj2" fmla="val 63992"/>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חלון לבחירת סמיילי</a:t>
            </a:r>
            <a:endParaRPr lang="he-I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34" name="חץ ימינה 33"/>
          <p:cNvSpPr/>
          <p:nvPr/>
        </p:nvSpPr>
        <p:spPr>
          <a:xfrm>
            <a:off x="435597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2466" name="Picture 2" descr="http://www.virtualmechanics.com/sswebhelp/Color_dialog_box.png"/>
          <p:cNvPicPr>
            <a:picLocks noChangeAspect="1" noChangeArrowheads="1"/>
          </p:cNvPicPr>
          <p:nvPr/>
        </p:nvPicPr>
        <p:blipFill>
          <a:blip r:embed="rId5" cstate="print"/>
          <a:srcRect/>
          <a:stretch>
            <a:fillRect/>
          </a:stretch>
        </p:blipFill>
        <p:spPr bwMode="auto">
          <a:xfrm>
            <a:off x="0" y="1484784"/>
            <a:ext cx="5610970" cy="4099847"/>
          </a:xfrm>
          <a:prstGeom prst="rect">
            <a:avLst/>
          </a:prstGeom>
          <a:noFill/>
          <a:ln>
            <a:noFill/>
          </a:ln>
        </p:spPr>
      </p:pic>
      <p:sp>
        <p:nvSpPr>
          <p:cNvPr id="26" name="הסבר אליפטי 25"/>
          <p:cNvSpPr/>
          <p:nvPr/>
        </p:nvSpPr>
        <p:spPr>
          <a:xfrm>
            <a:off x="-180528" y="2420888"/>
            <a:ext cx="1368152" cy="1008112"/>
          </a:xfrm>
          <a:prstGeom prst="wedgeEllipseCallout">
            <a:avLst>
              <a:gd name="adj1" fmla="val 43913"/>
              <a:gd name="adj2" fmla="val 63992"/>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חלון לבחירת צבע</a:t>
            </a:r>
            <a:endParaRPr lang="he-I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smtClean="0">
                <a:solidFill>
                  <a:schemeClr val="accent5">
                    <a:lumMod val="10000"/>
                  </a:schemeClr>
                </a:solidFill>
              </a:rPr>
              <a:t>Rummy is the best game ever.</a:t>
            </a:r>
            <a:endParaRPr lang="he-IL" b="1" dirty="0">
              <a:solidFill>
                <a:schemeClr val="accent5">
                  <a:lumMod val="10000"/>
                </a:schemeClr>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a:glow rad="101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8" name="הסבר אליפטי 27"/>
          <p:cNvSpPr/>
          <p:nvPr/>
        </p:nvSpPr>
        <p:spPr>
          <a:xfrm>
            <a:off x="179512" y="4149080"/>
            <a:ext cx="1368152" cy="1008112"/>
          </a:xfrm>
          <a:prstGeom prst="wedgeEllipseCallout">
            <a:avLst>
              <a:gd name="adj1" fmla="val 43913"/>
              <a:gd name="adj2" fmla="val 63992"/>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dirty="0" smtClean="0"/>
              <a:t>שחור מודגש.</a:t>
            </a:r>
            <a:endParaRPr lang="he-IL" dirty="0"/>
          </a:p>
        </p:txBody>
      </p:sp>
      <p:sp>
        <p:nvSpPr>
          <p:cNvPr id="30" name="מחומש 29"/>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ENTER</a:t>
            </a:r>
            <a:endParaRPr lang="he-IL" b="1" dirty="0">
              <a:solidFill>
                <a:schemeClr val="accent5">
                  <a:lumMod val="1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chemeClr val="accent5">
                    <a:lumMod val="10000"/>
                  </a:schemeClr>
                </a:solidFill>
              </a:rPr>
              <a:t>Gdnjgjdn</a:t>
            </a:r>
            <a:r>
              <a:rPr lang="en-US" b="1" dirty="0" smtClean="0">
                <a:solidFill>
                  <a:schemeClr val="accent5">
                    <a:lumMod val="10000"/>
                  </a:schemeClr>
                </a:solidFill>
              </a:rPr>
              <a:t> </a:t>
            </a:r>
            <a:r>
              <a:rPr lang="en-US" b="1" dirty="0" err="1" smtClean="0">
                <a:solidFill>
                  <a:schemeClr val="accent5">
                    <a:lumMod val="10000"/>
                  </a:schemeClr>
                </a:solidFill>
              </a:rPr>
              <a:t>gdjngdjgg</a:t>
            </a:r>
            <a:r>
              <a:rPr lang="en-US" b="1" dirty="0" smtClean="0">
                <a:solidFill>
                  <a:schemeClr val="accent5">
                    <a:lumMod val="10000"/>
                  </a:schemeClr>
                </a:solidFill>
              </a:rPr>
              <a:t>  </a:t>
            </a:r>
            <a:r>
              <a:rPr lang="en-US" b="1" dirty="0" err="1" smtClean="0">
                <a:solidFill>
                  <a:schemeClr val="accent5">
                    <a:lumMod val="10000"/>
                  </a:schemeClr>
                </a:solidFill>
              </a:rPr>
              <a:t>jgndjgdngjkdngdjgnjkdngkdngdjkngdngdgdg</a:t>
            </a:r>
            <a:r>
              <a:rPr lang="en-US" b="1" dirty="0" smtClean="0">
                <a:solidFill>
                  <a:schemeClr val="accent5">
                    <a:lumMod val="10000"/>
                  </a:schemeClr>
                </a:solidFill>
              </a:rPr>
              <a:t> </a:t>
            </a:r>
            <a:endParaRPr lang="he-IL" b="1" dirty="0">
              <a:solidFill>
                <a:schemeClr val="accent5">
                  <a:lumMod val="10000"/>
                </a:schemeClr>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a:glow rad="101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0" y="2564904"/>
            <a:ext cx="3563888" cy="2664296"/>
          </a:xfrm>
          <a:prstGeom prst="wedgeEllipseCallout">
            <a:avLst>
              <a:gd name="adj1" fmla="val -31006"/>
              <a:gd name="adj2" fmla="val 52743"/>
            </a:avLst>
          </a:prstGeom>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המשך מימין כאשר תכולת ההודעה (מספר התווים) עולה על מספר התווים הניתן להצגה (ייקבע כ-30 תווים).</a:t>
            </a:r>
          </a:p>
          <a:p>
            <a:pPr algn="ctr"/>
            <a:r>
              <a:rPr lang="he-IL" dirty="0" smtClean="0"/>
              <a:t>לחיצה על שמאלה תראה את הקודם.</a:t>
            </a:r>
            <a:endParaRPr lang="he-IL" dirty="0"/>
          </a:p>
        </p:txBody>
      </p:sp>
      <p:sp>
        <p:nvSpPr>
          <p:cNvPr id="31" name="מחומש 30"/>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התו ה-101 </a:t>
            </a:r>
            <a:endParaRPr lang="he-IL" b="1" dirty="0">
              <a:solidFill>
                <a:schemeClr val="accent5">
                  <a:lumMod val="1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chemeClr val="accent5">
                    <a:lumMod val="10000"/>
                  </a:schemeClr>
                </a:solidFill>
              </a:rPr>
              <a:t>Gdnjgjdn</a:t>
            </a:r>
            <a:r>
              <a:rPr lang="en-US" b="1" dirty="0" smtClean="0">
                <a:solidFill>
                  <a:schemeClr val="accent5">
                    <a:lumMod val="10000"/>
                  </a:schemeClr>
                </a:solidFill>
              </a:rPr>
              <a:t> </a:t>
            </a:r>
            <a:r>
              <a:rPr lang="en-US" b="1" dirty="0" err="1" smtClean="0">
                <a:solidFill>
                  <a:schemeClr val="accent5">
                    <a:lumMod val="10000"/>
                  </a:schemeClr>
                </a:solidFill>
              </a:rPr>
              <a:t>gdjngdjgg</a:t>
            </a:r>
            <a:r>
              <a:rPr lang="en-US" b="1" dirty="0" smtClean="0">
                <a:solidFill>
                  <a:schemeClr val="accent5">
                    <a:lumMod val="10000"/>
                  </a:schemeClr>
                </a:solidFill>
              </a:rPr>
              <a:t>  </a:t>
            </a:r>
            <a:r>
              <a:rPr lang="en-US" b="1" dirty="0" err="1" smtClean="0">
                <a:solidFill>
                  <a:schemeClr val="accent5">
                    <a:lumMod val="10000"/>
                  </a:schemeClr>
                </a:solidFill>
              </a:rPr>
              <a:t>jgndjgdngjkdngdjgnjkdngkdngdjkngdngdgdg</a:t>
            </a:r>
            <a:r>
              <a:rPr lang="en-US" b="1" dirty="0" smtClean="0">
                <a:solidFill>
                  <a:schemeClr val="accent5">
                    <a:lumMod val="10000"/>
                  </a:schemeClr>
                </a:solidFill>
              </a:rPr>
              <a:t> </a:t>
            </a:r>
            <a:endParaRPr lang="he-IL" b="1" dirty="0">
              <a:solidFill>
                <a:schemeClr val="accent5">
                  <a:lumMod val="10000"/>
                </a:schemeClr>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a:glow rad="1016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4427984" y="3429000"/>
            <a:ext cx="2483768" cy="1440160"/>
          </a:xfrm>
          <a:prstGeom prst="wedgeEllipseCallout">
            <a:avLst>
              <a:gd name="adj1" fmla="val 44011"/>
              <a:gd name="adj2" fmla="val 85977"/>
            </a:avLst>
          </a:prstGeom>
        </p:spPr>
        <p:style>
          <a:lnRef idx="2">
            <a:schemeClr val="accent2"/>
          </a:lnRef>
          <a:fillRef idx="1">
            <a:schemeClr val="lt1"/>
          </a:fillRef>
          <a:effectRef idx="0">
            <a:schemeClr val="accent2"/>
          </a:effectRef>
          <a:fontRef idx="minor">
            <a:schemeClr val="dk1"/>
          </a:fontRef>
        </p:style>
        <p:txBody>
          <a:bodyPr rtlCol="1" anchor="t"/>
          <a:lstStyle/>
          <a:p>
            <a:pPr algn="ctr"/>
            <a:r>
              <a:rPr lang="en-US" dirty="0" smtClean="0"/>
              <a:t>TOOLTIP</a:t>
            </a:r>
            <a:r>
              <a:rPr lang="he-IL" dirty="0" smtClean="0"/>
              <a:t> עם הודעה מתאימה וצליל (מובנה ב-</a:t>
            </a:r>
            <a:r>
              <a:rPr lang="en-US" dirty="0" smtClean="0"/>
              <a:t>WINDOWS</a:t>
            </a:r>
            <a:r>
              <a:rPr lang="he-IL" dirty="0" smtClean="0"/>
              <a:t>)</a:t>
            </a:r>
            <a:endParaRPr lang="he-IL" dirty="0"/>
          </a:p>
        </p:txBody>
      </p:sp>
      <p:sp>
        <p:nvSpPr>
          <p:cNvPr id="28" name="הסבר מלבני 27"/>
          <p:cNvSpPr/>
          <p:nvPr/>
        </p:nvSpPr>
        <p:spPr>
          <a:xfrm>
            <a:off x="6876256" y="4077072"/>
            <a:ext cx="1656184" cy="936104"/>
          </a:xfrm>
          <a:prstGeom prst="wedgeRectCallout">
            <a:avLst>
              <a:gd name="adj1" fmla="val 14537"/>
              <a:gd name="adj2" fmla="val 89973"/>
            </a:avLst>
          </a:prstGeom>
          <a:solidFill>
            <a:schemeClr val="accent2">
              <a:lumMod val="60000"/>
              <a:lumOff val="4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accent5">
                    <a:lumMod val="10000"/>
                  </a:schemeClr>
                </a:solidFill>
              </a:rPr>
              <a:t>message too long.</a:t>
            </a:r>
            <a:endParaRPr lang="he-IL" dirty="0">
              <a:solidFill>
                <a:schemeClr val="accent5">
                  <a:lumMod val="1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chemeClr val="accent5">
                    <a:lumMod val="10000"/>
                  </a:schemeClr>
                </a:solidFill>
              </a:rPr>
              <a:t>Gdnjgjdn</a:t>
            </a:r>
            <a:r>
              <a:rPr lang="en-US" b="1" dirty="0" smtClean="0">
                <a:solidFill>
                  <a:schemeClr val="accent5">
                    <a:lumMod val="10000"/>
                  </a:schemeClr>
                </a:solidFill>
              </a:rPr>
              <a:t> </a:t>
            </a:r>
            <a:r>
              <a:rPr lang="en-US" b="1" dirty="0" err="1" smtClean="0">
                <a:solidFill>
                  <a:schemeClr val="accent5">
                    <a:lumMod val="10000"/>
                  </a:schemeClr>
                </a:solidFill>
              </a:rPr>
              <a:t>gdjngdjgg</a:t>
            </a:r>
            <a:endParaRPr lang="he-IL" b="1" dirty="0">
              <a:solidFill>
                <a:schemeClr val="accent5">
                  <a:lumMod val="10000"/>
                </a:schemeClr>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30" name="חץ ימינה 29"/>
          <p:cNvSpPr/>
          <p:nvPr/>
        </p:nvSpPr>
        <p:spPr>
          <a:xfrm>
            <a:off x="147565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rgbClr val="FFC000"/>
                </a:solidFill>
              </a:rPr>
              <a:t>Gdnjgjdn</a:t>
            </a:r>
            <a:r>
              <a:rPr lang="en-US" b="1" dirty="0" smtClean="0">
                <a:solidFill>
                  <a:srgbClr val="FFC000"/>
                </a:solidFill>
              </a:rPr>
              <a:t> </a:t>
            </a:r>
            <a:r>
              <a:rPr lang="en-US" b="1" dirty="0" err="1" smtClean="0">
                <a:solidFill>
                  <a:srgbClr val="FFC000"/>
                </a:solidFill>
              </a:rPr>
              <a:t>gdjngdjgg</a:t>
            </a:r>
            <a:r>
              <a:rPr lang="en-US" b="1" dirty="0" smtClean="0">
                <a:solidFill>
                  <a:srgbClr val="FFC000"/>
                </a:solidFill>
              </a:rPr>
              <a:t>  </a:t>
            </a:r>
            <a:r>
              <a:rPr lang="en-US" b="1" dirty="0" err="1" smtClean="0">
                <a:solidFill>
                  <a:srgbClr val="FFC000"/>
                </a:solidFill>
              </a:rPr>
              <a:t>ggr</a:t>
            </a:r>
            <a:r>
              <a:rPr lang="en-US" b="1" dirty="0" smtClean="0">
                <a:solidFill>
                  <a:srgbClr val="FFC000"/>
                </a:solidFill>
              </a:rPr>
              <a:t>,</a:t>
            </a:r>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323528" y="2564904"/>
            <a:ext cx="3672408" cy="2088232"/>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שינוי צבע/כל תכונה אחרת באמצע הכתיבה</a:t>
            </a:r>
          </a:p>
          <a:p>
            <a:pPr algn="ctr"/>
            <a:r>
              <a:rPr lang="he-IL" dirty="0" smtClean="0"/>
              <a:t>יוביל לשינוי של ההודעה כולה.</a:t>
            </a:r>
            <a:endParaRPr lang="he-IL" dirty="0"/>
          </a:p>
        </p:txBody>
      </p:sp>
      <p:sp>
        <p:nvSpPr>
          <p:cNvPr id="30" name="חץ ימינה 29"/>
          <p:cNvSpPr/>
          <p:nvPr/>
        </p:nvSpPr>
        <p:spPr>
          <a:xfrm>
            <a:off x="1475656" y="58052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5085184"/>
            <a:ext cx="5486400" cy="566738"/>
          </a:xfrm>
        </p:spPr>
        <p:txBody>
          <a:bodyPr/>
          <a:lstStyle/>
          <a:p>
            <a:r>
              <a:rPr lang="he-IL" b="1" dirty="0" smtClean="0">
                <a:solidFill>
                  <a:schemeClr val="accent3">
                    <a:lumMod val="50000"/>
                  </a:schemeClr>
                </a:solidFill>
              </a:rPr>
              <a:t>אפשרות </a:t>
            </a:r>
            <a:r>
              <a:rPr lang="en-US" b="1" dirty="0" smtClean="0">
                <a:solidFill>
                  <a:schemeClr val="accent3">
                    <a:lumMod val="50000"/>
                  </a:schemeClr>
                </a:solidFill>
              </a:rPr>
              <a:t>PLAY</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517232"/>
            <a:ext cx="5486400" cy="804862"/>
          </a:xfrm>
        </p:spPr>
        <p:txBody>
          <a:bodyPr/>
          <a:lstStyle/>
          <a:p>
            <a:r>
              <a:rPr lang="he-IL" dirty="0" smtClean="0"/>
              <a:t>המשתמש יכניס שם משתמש וסיסמא אם קיימים. קיימת אפשרות גם לשמור את שם המשתמש והסיסמא במחשב (קובץ) כך שהמשתמש רק יצטרך ללחוץ </a:t>
            </a:r>
            <a:r>
              <a:rPr lang="en-US" dirty="0" smtClean="0"/>
              <a:t>ENTER</a:t>
            </a:r>
            <a:r>
              <a:rPr lang="he-IL" dirty="0" smtClean="0"/>
              <a:t> לכניסה למשחק. במידה ואין למשתמש שם משתמש רשום הוא יכול להירשם באפשרות </a:t>
            </a:r>
            <a:r>
              <a:rPr lang="en-US" dirty="0" smtClean="0"/>
              <a:t>REGISTER</a:t>
            </a:r>
            <a:r>
              <a:rPr lang="he-IL" dirty="0" smtClean="0"/>
              <a:t>. אם יש שגיאה בהתחברות יודע על כך.</a:t>
            </a:r>
            <a:endParaRPr lang="he-IL" dirty="0"/>
          </a:p>
        </p:txBody>
      </p:sp>
      <p:sp>
        <p:nvSpPr>
          <p:cNvPr id="18" name="מלבן 17"/>
          <p:cNvSpPr/>
          <p:nvPr/>
        </p:nvSpPr>
        <p:spPr>
          <a:xfrm>
            <a:off x="1547664" y="764704"/>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19" name="מלבן 18"/>
          <p:cNvSpPr/>
          <p:nvPr/>
        </p:nvSpPr>
        <p:spPr>
          <a:xfrm>
            <a:off x="2051720" y="23488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20" name="מלבן 19"/>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1" name="מלבן 20"/>
          <p:cNvSpPr/>
          <p:nvPr/>
        </p:nvSpPr>
        <p:spPr>
          <a:xfrm>
            <a:off x="2051720"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22" name="מלבן 21"/>
          <p:cNvSpPr/>
          <p:nvPr/>
        </p:nvSpPr>
        <p:spPr>
          <a:xfrm>
            <a:off x="3923928" y="242088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מלבן 22"/>
          <p:cNvSpPr/>
          <p:nvPr/>
        </p:nvSpPr>
        <p:spPr>
          <a:xfrm>
            <a:off x="3923928" y="299695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מלבן 23"/>
          <p:cNvSpPr/>
          <p:nvPr/>
        </p:nvSpPr>
        <p:spPr>
          <a:xfrm>
            <a:off x="3419872" y="41490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a:t>
            </a:r>
            <a:endParaRPr lang="he-IL" dirty="0"/>
          </a:p>
        </p:txBody>
      </p:sp>
      <p:sp>
        <p:nvSpPr>
          <p:cNvPr id="25" name="מלבן 24"/>
          <p:cNvSpPr/>
          <p:nvPr/>
        </p:nvSpPr>
        <p:spPr>
          <a:xfrm>
            <a:off x="3419872" y="47251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26" name="מלבן 25"/>
          <p:cNvSpPr/>
          <p:nvPr/>
        </p:nvSpPr>
        <p:spPr>
          <a:xfrm>
            <a:off x="3635896" y="3501008"/>
            <a:ext cx="216024" cy="2160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26"/>
          <p:cNvSpPr txBox="1"/>
          <p:nvPr/>
        </p:nvSpPr>
        <p:spPr>
          <a:xfrm>
            <a:off x="3851920" y="3429000"/>
            <a:ext cx="1440160" cy="369332"/>
          </a:xfrm>
          <a:prstGeom prst="rect">
            <a:avLst/>
          </a:prstGeom>
          <a:noFill/>
        </p:spPr>
        <p:txBody>
          <a:bodyPr wrap="square" rtlCol="1">
            <a:spAutoFit/>
          </a:bodyPr>
          <a:lstStyle/>
          <a:p>
            <a:pPr algn="l" rtl="0"/>
            <a:r>
              <a:rPr lang="en-US" dirty="0" smtClean="0"/>
              <a:t>remember</a:t>
            </a:r>
            <a:endParaRPr lang="he-IL" dirty="0"/>
          </a:p>
        </p:txBody>
      </p:sp>
      <p:sp>
        <p:nvSpPr>
          <p:cNvPr id="14" name="מלבן 13"/>
          <p:cNvSpPr/>
          <p:nvPr/>
        </p:nvSpPr>
        <p:spPr>
          <a:xfrm>
            <a:off x="1619672" y="83671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
        <p:nvSpPr>
          <p:cNvPr id="15" name="הסבר מלבני מעוגל 14"/>
          <p:cNvSpPr/>
          <p:nvPr/>
        </p:nvSpPr>
        <p:spPr>
          <a:xfrm>
            <a:off x="251520" y="260648"/>
            <a:ext cx="1368152" cy="692696"/>
          </a:xfrm>
          <a:prstGeom prst="wedgeRoundRectCallout">
            <a:avLst>
              <a:gd name="adj1" fmla="val 78053"/>
              <a:gd name="adj2" fmla="val 58477"/>
              <a:gd name="adj3" fmla="val 16667"/>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he-IL" dirty="0" smtClean="0"/>
              <a:t>חזרה לתפריט</a:t>
            </a:r>
            <a:endParaRPr lang="he-IL"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rgbClr val="FFC000"/>
                </a:solidFill>
              </a:rPr>
              <a:t>Gdnjgjdn</a:t>
            </a:r>
            <a:r>
              <a:rPr lang="en-US" b="1" dirty="0" smtClean="0">
                <a:solidFill>
                  <a:srgbClr val="FFC000"/>
                </a:solidFill>
              </a:rPr>
              <a:t> </a:t>
            </a:r>
            <a:r>
              <a:rPr lang="en-US" b="1" dirty="0" err="1" smtClean="0">
                <a:solidFill>
                  <a:srgbClr val="FFC000"/>
                </a:solidFill>
              </a:rPr>
              <a:t>gdjngdjgg</a:t>
            </a:r>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בעיה בשליחת הודעה</a:t>
            </a:r>
            <a:endParaRPr lang="he-IL" dirty="0"/>
          </a:p>
        </p:txBody>
      </p:sp>
      <p:sp>
        <p:nvSpPr>
          <p:cNvPr id="28" name="מחומש 27"/>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ENTER</a:t>
            </a:r>
            <a:endParaRPr lang="he-IL" b="1" dirty="0">
              <a:solidFill>
                <a:schemeClr val="accent5">
                  <a:lumMod val="1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err="1" smtClean="0">
                <a:solidFill>
                  <a:srgbClr val="FFC000"/>
                </a:solidFill>
              </a:rPr>
              <a:t>Gdnjgjdn</a:t>
            </a:r>
            <a:r>
              <a:rPr lang="en-US" b="1" dirty="0" smtClean="0">
                <a:solidFill>
                  <a:srgbClr val="FFC000"/>
                </a:solidFill>
              </a:rPr>
              <a:t> </a:t>
            </a:r>
            <a:r>
              <a:rPr lang="en-US" b="1" dirty="0" err="1" smtClean="0">
                <a:solidFill>
                  <a:srgbClr val="FFC000"/>
                </a:solidFill>
              </a:rPr>
              <a:t>gdjngdjgg</a:t>
            </a:r>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תוצג הודעה בהתאם לשגיאה</a:t>
            </a:r>
            <a:endParaRPr lang="he-IL" dirty="0"/>
          </a:p>
        </p:txBody>
      </p:sp>
      <p:pic>
        <p:nvPicPr>
          <p:cNvPr id="66562" name="Picture 2" descr="http://vkreynin.files.wordpress.com/2007/10/messagebox.png"/>
          <p:cNvPicPr>
            <a:picLocks noChangeAspect="1" noChangeArrowheads="1"/>
          </p:cNvPicPr>
          <p:nvPr/>
        </p:nvPicPr>
        <p:blipFill>
          <a:blip r:embed="rId5" cstate="print"/>
          <a:srcRect/>
          <a:stretch>
            <a:fillRect/>
          </a:stretch>
        </p:blipFill>
        <p:spPr bwMode="auto">
          <a:xfrm>
            <a:off x="3923928" y="2132856"/>
            <a:ext cx="1895611" cy="1872208"/>
          </a:xfrm>
          <a:prstGeom prst="rect">
            <a:avLst/>
          </a:prstGeom>
          <a:noFill/>
        </p:spPr>
      </p:pic>
      <p:sp>
        <p:nvSpPr>
          <p:cNvPr id="33" name="מלבן 32"/>
          <p:cNvSpPr/>
          <p:nvPr/>
        </p:nvSpPr>
        <p:spPr>
          <a:xfrm>
            <a:off x="4067944" y="2708920"/>
            <a:ext cx="1296144"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accent5">
                    <a:lumMod val="10000"/>
                  </a:schemeClr>
                </a:solidFill>
              </a:rPr>
              <a:t>Couldn’t send message.</a:t>
            </a:r>
            <a:endParaRPr lang="he-IL" sz="1600" dirty="0">
              <a:solidFill>
                <a:schemeClr val="accent5">
                  <a:lumMod val="1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שליחת הודעה ריקה</a:t>
            </a:r>
            <a:endParaRPr lang="he-IL" dirty="0"/>
          </a:p>
        </p:txBody>
      </p:sp>
      <p:sp>
        <p:nvSpPr>
          <p:cNvPr id="28" name="מחומש 27"/>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ENTER</a:t>
            </a:r>
            <a:endParaRPr lang="he-IL" b="1" dirty="0">
              <a:solidFill>
                <a:schemeClr val="accent5">
                  <a:lumMod val="1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תוצג הודעה בהתאם</a:t>
            </a:r>
            <a:endParaRPr lang="he-IL" dirty="0"/>
          </a:p>
        </p:txBody>
      </p:sp>
      <p:pic>
        <p:nvPicPr>
          <p:cNvPr id="66562" name="Picture 2" descr="http://vkreynin.files.wordpress.com/2007/10/messagebox.png"/>
          <p:cNvPicPr>
            <a:picLocks noChangeAspect="1" noChangeArrowheads="1"/>
          </p:cNvPicPr>
          <p:nvPr/>
        </p:nvPicPr>
        <p:blipFill>
          <a:blip r:embed="rId5" cstate="print"/>
          <a:srcRect/>
          <a:stretch>
            <a:fillRect/>
          </a:stretch>
        </p:blipFill>
        <p:spPr bwMode="auto">
          <a:xfrm>
            <a:off x="3923928" y="2132856"/>
            <a:ext cx="1895611" cy="1872208"/>
          </a:xfrm>
          <a:prstGeom prst="rect">
            <a:avLst/>
          </a:prstGeom>
          <a:noFill/>
        </p:spPr>
      </p:pic>
      <p:sp>
        <p:nvSpPr>
          <p:cNvPr id="33" name="מלבן 32"/>
          <p:cNvSpPr/>
          <p:nvPr/>
        </p:nvSpPr>
        <p:spPr>
          <a:xfrm>
            <a:off x="4067944" y="2708920"/>
            <a:ext cx="1296144"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accent5">
                    <a:lumMod val="10000"/>
                  </a:schemeClr>
                </a:solidFill>
              </a:rPr>
              <a:t>Empty Message!</a:t>
            </a:r>
            <a:endParaRPr lang="he-IL" sz="1600" dirty="0">
              <a:solidFill>
                <a:schemeClr val="accent5">
                  <a:lumMod val="1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smtClean="0">
                <a:solidFill>
                  <a:srgbClr val="FFC000"/>
                </a:solidFill>
              </a:rPr>
              <a:t>Hello everyone!!</a:t>
            </a:r>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עומס על השרת</a:t>
            </a:r>
            <a:endParaRPr lang="he-IL" dirty="0"/>
          </a:p>
        </p:txBody>
      </p:sp>
      <p:sp>
        <p:nvSpPr>
          <p:cNvPr id="28" name="מחומש 27"/>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ENTER</a:t>
            </a:r>
            <a:endParaRPr lang="he-IL" b="1" dirty="0">
              <a:solidFill>
                <a:schemeClr val="accent5">
                  <a:lumMod val="1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smtClean="0">
                <a:solidFill>
                  <a:srgbClr val="FFC000"/>
                </a:solidFill>
              </a:rPr>
              <a:t>Hello everyone!!</a:t>
            </a:r>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sp>
        <p:nvSpPr>
          <p:cNvPr id="26" name="הסבר אליפטי 25"/>
          <p:cNvSpPr/>
          <p:nvPr/>
        </p:nvSpPr>
        <p:spPr>
          <a:xfrm>
            <a:off x="755576" y="3356992"/>
            <a:ext cx="2664296" cy="1296144"/>
          </a:xfrm>
          <a:prstGeom prst="wedgeEllipseCallout">
            <a:avLst>
              <a:gd name="adj1" fmla="val -18907"/>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תוצג הודעה בהתאם</a:t>
            </a:r>
            <a:endParaRPr lang="he-IL" dirty="0"/>
          </a:p>
        </p:txBody>
      </p:sp>
      <p:pic>
        <p:nvPicPr>
          <p:cNvPr id="66562" name="Picture 2" descr="http://vkreynin.files.wordpress.com/2007/10/messagebox.png"/>
          <p:cNvPicPr>
            <a:picLocks noChangeAspect="1" noChangeArrowheads="1"/>
          </p:cNvPicPr>
          <p:nvPr/>
        </p:nvPicPr>
        <p:blipFill>
          <a:blip r:embed="rId5" cstate="print"/>
          <a:srcRect/>
          <a:stretch>
            <a:fillRect/>
          </a:stretch>
        </p:blipFill>
        <p:spPr bwMode="auto">
          <a:xfrm>
            <a:off x="3923928" y="2132856"/>
            <a:ext cx="1895611" cy="1872208"/>
          </a:xfrm>
          <a:prstGeom prst="rect">
            <a:avLst/>
          </a:prstGeom>
          <a:noFill/>
        </p:spPr>
      </p:pic>
      <p:sp>
        <p:nvSpPr>
          <p:cNvPr id="33" name="מלבן 32"/>
          <p:cNvSpPr/>
          <p:nvPr/>
        </p:nvSpPr>
        <p:spPr>
          <a:xfrm>
            <a:off x="4067944" y="2708920"/>
            <a:ext cx="1584176" cy="36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smtClean="0">
                <a:solidFill>
                  <a:schemeClr val="accent5">
                    <a:lumMod val="10000"/>
                  </a:schemeClr>
                </a:solidFill>
              </a:rPr>
              <a:t>Server Load!</a:t>
            </a:r>
          </a:p>
          <a:p>
            <a:pPr algn="ctr"/>
            <a:r>
              <a:rPr lang="en-US" sz="1600" dirty="0" smtClean="0">
                <a:solidFill>
                  <a:schemeClr val="accent5">
                    <a:lumMod val="10000"/>
                  </a:schemeClr>
                </a:solidFill>
              </a:rPr>
              <a:t>Try again later.</a:t>
            </a:r>
            <a:endParaRPr lang="he-IL" sz="1600" dirty="0">
              <a:solidFill>
                <a:schemeClr val="accent5">
                  <a:lumMod val="10000"/>
                </a:scheme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קבוצה 27"/>
          <p:cNvGrpSpPr/>
          <p:nvPr/>
        </p:nvGrpSpPr>
        <p:grpSpPr>
          <a:xfrm>
            <a:off x="0" y="1124744"/>
            <a:ext cx="6336704" cy="5328592"/>
            <a:chOff x="323528" y="260648"/>
            <a:chExt cx="8496944" cy="6192688"/>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grpSp>
      <p:graphicFrame>
        <p:nvGraphicFramePr>
          <p:cNvPr id="30" name="טבלה 29"/>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1" name="חץ ימינה 30"/>
          <p:cNvSpPr/>
          <p:nvPr/>
        </p:nvSpPr>
        <p:spPr>
          <a:xfrm>
            <a:off x="8460432" y="24208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מחומש 33"/>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ימנית על העכבר</a:t>
            </a:r>
            <a:endParaRPr lang="he-IL" b="1" dirty="0">
              <a:solidFill>
                <a:schemeClr val="accent5">
                  <a:lumMod val="10000"/>
                </a:scheme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27"/>
          <p:cNvGrpSpPr/>
          <p:nvPr/>
        </p:nvGrpSpPr>
        <p:grpSpPr>
          <a:xfrm>
            <a:off x="0" y="1124744"/>
            <a:ext cx="6336704" cy="5328592"/>
            <a:chOff x="323528" y="260648"/>
            <a:chExt cx="8496944" cy="6192688"/>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grpSp>
      <p:graphicFrame>
        <p:nvGraphicFramePr>
          <p:cNvPr id="30" name="טבלה 29"/>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rgbClr val="0070C0"/>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1" name="חץ ימינה 30"/>
          <p:cNvSpPr/>
          <p:nvPr/>
        </p:nvSpPr>
        <p:spPr>
          <a:xfrm>
            <a:off x="8460432" y="242088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הסבר אליפטי 25"/>
          <p:cNvSpPr/>
          <p:nvPr/>
        </p:nvSpPr>
        <p:spPr>
          <a:xfrm>
            <a:off x="3563888" y="260648"/>
            <a:ext cx="2664296" cy="1296144"/>
          </a:xfrm>
          <a:prstGeom prst="wedgeEllipseCallout">
            <a:avLst>
              <a:gd name="adj1" fmla="val 80301"/>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יסומן בהתאם ויפתח תפריט</a:t>
            </a:r>
            <a:endParaRPr lang="he-IL" dirty="0"/>
          </a:p>
        </p:txBody>
      </p:sp>
      <p:sp>
        <p:nvSpPr>
          <p:cNvPr id="28" name="מלבן עם פינה יחידה חתוכה 27"/>
          <p:cNvSpPr/>
          <p:nvPr/>
        </p:nvSpPr>
        <p:spPr>
          <a:xfrm>
            <a:off x="6084168" y="25649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Ela</a:t>
            </a:r>
            <a:endParaRPr lang="he-IL" dirty="0">
              <a:solidFill>
                <a:srgbClr val="FF0000"/>
              </a:solidFill>
            </a:endParaRPr>
          </a:p>
        </p:txBody>
      </p:sp>
      <p:sp>
        <p:nvSpPr>
          <p:cNvPr id="36" name="מלבן 35"/>
          <p:cNvSpPr/>
          <p:nvPr/>
        </p:nvSpPr>
        <p:spPr>
          <a:xfrm>
            <a:off x="6084168" y="314096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27"/>
          <p:cNvGrpSpPr/>
          <p:nvPr/>
        </p:nvGrpSpPr>
        <p:grpSpPr>
          <a:xfrm>
            <a:off x="0" y="1124744"/>
            <a:ext cx="6336704" cy="5328592"/>
            <a:chOff x="323528" y="260648"/>
            <a:chExt cx="8496944" cy="6192688"/>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grpSp>
      <p:graphicFrame>
        <p:nvGraphicFramePr>
          <p:cNvPr id="30" name="טבלה 29"/>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rgbClr val="0070C0"/>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הסבר אליפטי 25"/>
          <p:cNvSpPr/>
          <p:nvPr/>
        </p:nvSpPr>
        <p:spPr>
          <a:xfrm>
            <a:off x="3563888" y="260648"/>
            <a:ext cx="2664296" cy="1296144"/>
          </a:xfrm>
          <a:prstGeom prst="wedgeEllipseCallout">
            <a:avLst>
              <a:gd name="adj1" fmla="val 80301"/>
              <a:gd name="adj2" fmla="val 107118"/>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יסומן בהתאם ויפתח תפריט</a:t>
            </a:r>
            <a:endParaRPr lang="he-IL" dirty="0"/>
          </a:p>
        </p:txBody>
      </p:sp>
      <p:sp>
        <p:nvSpPr>
          <p:cNvPr id="36" name="מלבן עם פינה יחידה חתוכה 35"/>
          <p:cNvSpPr/>
          <p:nvPr/>
        </p:nvSpPr>
        <p:spPr>
          <a:xfrm>
            <a:off x="6156176" y="2420888"/>
            <a:ext cx="2160240" cy="576064"/>
          </a:xfrm>
          <a:prstGeom prst="snip1Rect">
            <a:avLst>
              <a:gd name="adj" fmla="val 50000"/>
            </a:avLst>
          </a:prstGeom>
          <a:solidFill>
            <a:srgbClr val="92D05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Ela</a:t>
            </a:r>
            <a:endParaRPr lang="he-IL" dirty="0">
              <a:solidFill>
                <a:srgbClr val="FF0000"/>
              </a:solidFill>
            </a:endParaRPr>
          </a:p>
        </p:txBody>
      </p:sp>
      <p:sp>
        <p:nvSpPr>
          <p:cNvPr id="38" name="מלבן 37"/>
          <p:cNvSpPr/>
          <p:nvPr/>
        </p:nvSpPr>
        <p:spPr>
          <a:xfrm>
            <a:off x="6156176" y="2996952"/>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39" name="חץ ימינה 38"/>
          <p:cNvSpPr/>
          <p:nvPr/>
        </p:nvSpPr>
        <p:spPr>
          <a:xfrm>
            <a:off x="7884368" y="278092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762830" y="1988840"/>
            <a:ext cx="3651962"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צ'אט</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5301208"/>
            <a:ext cx="5486400" cy="566738"/>
          </a:xfrm>
        </p:spPr>
        <p:txBody>
          <a:bodyPr/>
          <a:lstStyle/>
          <a:p>
            <a:r>
              <a:rPr lang="he-IL" b="1" dirty="0" smtClean="0">
                <a:solidFill>
                  <a:schemeClr val="accent3">
                    <a:lumMod val="50000"/>
                  </a:schemeClr>
                </a:solidFill>
              </a:rPr>
              <a:t>שם משתמש לא קיים/ סיסמא שגויה </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805264"/>
            <a:ext cx="5486400" cy="804862"/>
          </a:xfrm>
        </p:spPr>
        <p:txBody>
          <a:bodyPr/>
          <a:lstStyle/>
          <a:p>
            <a:r>
              <a:rPr lang="he-IL" dirty="0" smtClean="0"/>
              <a:t>שם משתמש לא קיים/סיסמא לא נכונה.</a:t>
            </a:r>
            <a:endParaRPr lang="he-IL" dirty="0"/>
          </a:p>
        </p:txBody>
      </p:sp>
      <p:sp>
        <p:nvSpPr>
          <p:cNvPr id="5" name="מלבן 4"/>
          <p:cNvSpPr/>
          <p:nvPr/>
        </p:nvSpPr>
        <p:spPr>
          <a:xfrm>
            <a:off x="1547664" y="764704"/>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2051720" y="23488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242088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3923928" y="299695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a:off x="3419872" y="41490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a:t>
            </a:r>
            <a:endParaRPr lang="he-IL" dirty="0"/>
          </a:p>
        </p:txBody>
      </p:sp>
      <p:sp>
        <p:nvSpPr>
          <p:cNvPr id="15" name="מלבן 14"/>
          <p:cNvSpPr/>
          <p:nvPr/>
        </p:nvSpPr>
        <p:spPr>
          <a:xfrm>
            <a:off x="3419872" y="47251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16" name="מלבן 15"/>
          <p:cNvSpPr/>
          <p:nvPr/>
        </p:nvSpPr>
        <p:spPr>
          <a:xfrm>
            <a:off x="3635896" y="3501008"/>
            <a:ext cx="216024" cy="2160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TextBox 16"/>
          <p:cNvSpPr txBox="1"/>
          <p:nvPr/>
        </p:nvSpPr>
        <p:spPr>
          <a:xfrm>
            <a:off x="3851920" y="3429000"/>
            <a:ext cx="1440160" cy="369332"/>
          </a:xfrm>
          <a:prstGeom prst="rect">
            <a:avLst/>
          </a:prstGeom>
          <a:noFill/>
        </p:spPr>
        <p:txBody>
          <a:bodyPr wrap="square" rtlCol="1">
            <a:spAutoFit/>
          </a:bodyPr>
          <a:lstStyle/>
          <a:p>
            <a:pPr algn="l" rtl="0"/>
            <a:r>
              <a:rPr lang="en-US" dirty="0" smtClean="0"/>
              <a:t>remember</a:t>
            </a:r>
            <a:endParaRPr lang="he-IL" dirty="0"/>
          </a:p>
        </p:txBody>
      </p:sp>
      <p:sp>
        <p:nvSpPr>
          <p:cNvPr id="18" name="TextBox 17"/>
          <p:cNvSpPr txBox="1"/>
          <p:nvPr/>
        </p:nvSpPr>
        <p:spPr>
          <a:xfrm>
            <a:off x="3131840" y="3789040"/>
            <a:ext cx="2736304" cy="307777"/>
          </a:xfrm>
          <a:prstGeom prst="rect">
            <a:avLst/>
          </a:prstGeom>
          <a:noFill/>
        </p:spPr>
        <p:txBody>
          <a:bodyPr wrap="square" rtlCol="1">
            <a:spAutoFit/>
          </a:bodyPr>
          <a:lstStyle/>
          <a:p>
            <a:pPr algn="l" rtl="0"/>
            <a:r>
              <a:rPr lang="en-US" sz="1400" dirty="0" smtClean="0">
                <a:solidFill>
                  <a:srgbClr val="FF0000"/>
                </a:solidFill>
              </a:rPr>
              <a:t>Invalid username/password</a:t>
            </a:r>
            <a:endParaRPr lang="he-IL" sz="1400" dirty="0">
              <a:solidFill>
                <a:srgbClr val="FF0000"/>
              </a:solidFill>
            </a:endParaRPr>
          </a:p>
        </p:txBody>
      </p:sp>
      <p:sp>
        <p:nvSpPr>
          <p:cNvPr id="19" name="מלבן 18"/>
          <p:cNvSpPr/>
          <p:nvPr/>
        </p:nvSpPr>
        <p:spPr>
          <a:xfrm>
            <a:off x="1619672" y="83671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27"/>
          <p:cNvGrpSpPr/>
          <p:nvPr/>
        </p:nvGrpSpPr>
        <p:grpSpPr>
          <a:xfrm>
            <a:off x="0" y="1124744"/>
            <a:ext cx="6336704" cy="5328592"/>
            <a:chOff x="323528" y="260648"/>
            <a:chExt cx="8496944" cy="6192688"/>
          </a:xfrm>
        </p:grpSpPr>
        <p:sp>
          <p:nvSpPr>
            <p:cNvPr id="7" name="מלבן 6"/>
            <p:cNvSpPr/>
            <p:nvPr/>
          </p:nvSpPr>
          <p:spPr>
            <a:xfrm>
              <a:off x="323528" y="260648"/>
              <a:ext cx="849694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301208"/>
              <a:ext cx="7488832" cy="36004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7812360" y="836712"/>
              <a:ext cx="278775" cy="4254533"/>
            </a:xfrm>
            <a:prstGeom prst="rect">
              <a:avLst/>
            </a:prstGeom>
            <a:noFill/>
          </p:spPr>
        </p:pic>
        <p:sp>
          <p:nvSpPr>
            <p:cNvPr id="10" name="מלבן 9"/>
            <p:cNvSpPr/>
            <p:nvPr/>
          </p:nvSpPr>
          <p:spPr>
            <a:xfrm>
              <a:off x="7524328" y="260648"/>
              <a:ext cx="1296144" cy="36004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683568" y="836712"/>
              <a:ext cx="7128792" cy="41764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endParaRPr lang="he-IL" dirty="0">
                <a:solidFill>
                  <a:schemeClr val="tx1">
                    <a:lumMod val="50000"/>
                  </a:schemeClr>
                </a:solidFill>
              </a:endParaRPr>
            </a:p>
          </p:txBody>
        </p:sp>
        <p:sp>
          <p:nvSpPr>
            <p:cNvPr id="16" name="מלבן 15"/>
            <p:cNvSpPr/>
            <p:nvPr/>
          </p:nvSpPr>
          <p:spPr>
            <a:xfrm>
              <a:off x="1043608" y="5733256"/>
              <a:ext cx="216024"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683568" y="5733256"/>
              <a:ext cx="216024"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1403648" y="5733256"/>
              <a:ext cx="216024" cy="216024"/>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763688" y="5733256"/>
              <a:ext cx="216024" cy="21602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2123728" y="5733256"/>
              <a:ext cx="216024" cy="2160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2483768" y="5733256"/>
              <a:ext cx="216024"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2843808" y="5733256"/>
              <a:ext cx="216024"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3203848" y="5733256"/>
              <a:ext cx="216024"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3563888" y="5733256"/>
              <a:ext cx="216024" cy="216024"/>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3923928" y="5733256"/>
              <a:ext cx="216024" cy="21602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428396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4644008" y="5733256"/>
              <a:ext cx="216024" cy="216024"/>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5004048" y="5733256"/>
              <a:ext cx="216024"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5364088" y="5661248"/>
              <a:ext cx="348426" cy="360040"/>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5796136" y="5661248"/>
              <a:ext cx="370503" cy="360040"/>
            </a:xfrm>
            <a:prstGeom prst="rect">
              <a:avLst/>
            </a:prstGeom>
            <a:noFill/>
          </p:spPr>
        </p:pic>
      </p:grpSp>
      <p:graphicFrame>
        <p:nvGraphicFramePr>
          <p:cNvPr id="30" name="טבלה 29"/>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8" name="מחומש 37"/>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ACCEPT</a:t>
            </a:r>
            <a:endParaRPr lang="he-IL" b="1" dirty="0">
              <a:solidFill>
                <a:schemeClr val="accent5">
                  <a:lumMod val="10000"/>
                </a:schemeClr>
              </a:solidFill>
            </a:endParaRPr>
          </a:p>
        </p:txBody>
      </p:sp>
      <p:sp>
        <p:nvSpPr>
          <p:cNvPr id="39" name="מלבן 38"/>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1" name="מלבן עם פינות מעוגלות באותו צד 40"/>
          <p:cNvSpPr/>
          <p:nvPr/>
        </p:nvSpPr>
        <p:spPr>
          <a:xfrm>
            <a:off x="1475656" y="2780928"/>
            <a:ext cx="324036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Danny wants to have chat with you.</a:t>
            </a:r>
            <a:endParaRPr lang="he-IL" dirty="0">
              <a:solidFill>
                <a:srgbClr val="C00000"/>
              </a:solidFill>
            </a:endParaRPr>
          </a:p>
        </p:txBody>
      </p:sp>
      <p:sp>
        <p:nvSpPr>
          <p:cNvPr id="42" name="מסגרת משופעת 41"/>
          <p:cNvSpPr/>
          <p:nvPr/>
        </p:nvSpPr>
        <p:spPr>
          <a:xfrm>
            <a:off x="1619672" y="3717032"/>
            <a:ext cx="1152128"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Accept</a:t>
            </a:r>
            <a:endParaRPr lang="he-IL" b="1" dirty="0"/>
          </a:p>
        </p:txBody>
      </p:sp>
      <p:sp>
        <p:nvSpPr>
          <p:cNvPr id="43" name="מסגרת משופעת 42"/>
          <p:cNvSpPr/>
          <p:nvPr/>
        </p:nvSpPr>
        <p:spPr>
          <a:xfrm>
            <a:off x="3131840" y="3717032"/>
            <a:ext cx="1152128"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Ignore</a:t>
            </a:r>
            <a:endParaRPr lang="he-IL" b="1" dirty="0"/>
          </a:p>
        </p:txBody>
      </p:sp>
      <p:sp>
        <p:nvSpPr>
          <p:cNvPr id="44" name="חץ ימינה 43"/>
          <p:cNvSpPr/>
          <p:nvPr/>
        </p:nvSpPr>
        <p:spPr>
          <a:xfrm>
            <a:off x="2195736" y="3933056"/>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79712" y="3140968"/>
            <a:ext cx="6781800" cy="960438"/>
          </a:xfrm>
        </p:spPr>
        <p:txBody>
          <a:bodyPr/>
          <a:lstStyle/>
          <a:p>
            <a:r>
              <a:rPr lang="he-IL" sz="3200" b="1" dirty="0" smtClean="0">
                <a:solidFill>
                  <a:srgbClr val="7030A0"/>
                </a:solidFill>
              </a:rPr>
              <a:t>חלון הצ'אט נפתח אצל שני המשתמשים כאשר כתוב ב</a:t>
            </a:r>
            <a:r>
              <a:rPr lang="en-US" sz="3200" b="1" dirty="0" smtClean="0">
                <a:solidFill>
                  <a:srgbClr val="7030A0"/>
                </a:solidFill>
              </a:rPr>
              <a:t>TAB</a:t>
            </a:r>
            <a:r>
              <a:rPr lang="he-IL" sz="3200" b="1" dirty="0" smtClean="0">
                <a:solidFill>
                  <a:srgbClr val="7030A0"/>
                </a:solidFill>
              </a:rPr>
              <a:t> מיהו איש </a:t>
            </a:r>
            <a:br>
              <a:rPr lang="he-IL" sz="3200" b="1" dirty="0" smtClean="0">
                <a:solidFill>
                  <a:srgbClr val="7030A0"/>
                </a:solidFill>
              </a:rPr>
            </a:br>
            <a:r>
              <a:rPr lang="he-IL" sz="3200" b="1" dirty="0" smtClean="0">
                <a:solidFill>
                  <a:srgbClr val="7030A0"/>
                </a:solidFill>
              </a:rPr>
              <a:t>השיחה. בנוסף האפשרות ל</a:t>
            </a:r>
            <a:r>
              <a:rPr lang="en-US" sz="3200" b="1" dirty="0" smtClean="0">
                <a:solidFill>
                  <a:srgbClr val="7030A0"/>
                </a:solidFill>
              </a:rPr>
              <a:t>VIDEO CHAT</a:t>
            </a:r>
            <a:r>
              <a:rPr lang="he-IL" sz="3200" b="1" dirty="0" smtClean="0">
                <a:solidFill>
                  <a:srgbClr val="7030A0"/>
                </a:solidFill>
              </a:rPr>
              <a:t> נפתחת וניתן לשוחח בחלון.</a:t>
            </a:r>
            <a:br>
              <a:rPr lang="he-IL" sz="3200" b="1" dirty="0" smtClean="0">
                <a:solidFill>
                  <a:srgbClr val="7030A0"/>
                </a:solidFill>
              </a:rPr>
            </a:br>
            <a:r>
              <a:rPr lang="he-IL" sz="3200" b="1" dirty="0" smtClean="0">
                <a:solidFill>
                  <a:srgbClr val="7030A0"/>
                </a:solidFill>
              </a:rPr>
              <a:t>החלון הפעיל נראה ב</a:t>
            </a:r>
            <a:r>
              <a:rPr lang="en-US" sz="3200" b="1" dirty="0" smtClean="0">
                <a:solidFill>
                  <a:srgbClr val="7030A0"/>
                </a:solidFill>
              </a:rPr>
              <a:t>TAB</a:t>
            </a:r>
            <a:r>
              <a:rPr lang="he-IL" sz="3200" b="1" dirty="0" smtClean="0">
                <a:solidFill>
                  <a:srgbClr val="7030A0"/>
                </a:solidFill>
              </a:rPr>
              <a:t> כחול (כלומר מודגש שזהו החלון הנוכחי) והחלון </a:t>
            </a:r>
            <a:r>
              <a:rPr lang="en-US" sz="3200" b="1" dirty="0" smtClean="0">
                <a:solidFill>
                  <a:srgbClr val="7030A0"/>
                </a:solidFill>
              </a:rPr>
              <a:t>ALL</a:t>
            </a:r>
            <a:r>
              <a:rPr lang="he-IL" sz="3200" b="1" dirty="0" smtClean="0">
                <a:solidFill>
                  <a:srgbClr val="7030A0"/>
                </a:solidFill>
              </a:rPr>
              <a:t> במקרה זה יהיה בשחור, כלומר לא פעיל (המשתמש לא נמצא בו).</a:t>
            </a:r>
            <a:endParaRPr lang="he-IL" sz="3600" b="1" dirty="0">
              <a:solidFill>
                <a:srgbClr val="7030A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42" name="הסבר אליפטי 41"/>
          <p:cNvSpPr/>
          <p:nvPr/>
        </p:nvSpPr>
        <p:spPr>
          <a:xfrm>
            <a:off x="2843808" y="0"/>
            <a:ext cx="1944216" cy="1052736"/>
          </a:xfrm>
          <a:prstGeom prst="wedgeEllipseCallout">
            <a:avLst>
              <a:gd name="adj1" fmla="val 69231"/>
              <a:gd name="adj2" fmla="val 7411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צ'אט נוכחי-פעיל ומודגש</a:t>
            </a:r>
            <a:endParaRPr lang="he-IL" dirty="0"/>
          </a:p>
        </p:txBody>
      </p:sp>
      <p:sp>
        <p:nvSpPr>
          <p:cNvPr id="43" name="הסבר אליפטי 42"/>
          <p:cNvSpPr/>
          <p:nvPr/>
        </p:nvSpPr>
        <p:spPr>
          <a:xfrm>
            <a:off x="4860032" y="0"/>
            <a:ext cx="1944216" cy="980728"/>
          </a:xfrm>
          <a:prstGeom prst="wedgeEllipseCallout">
            <a:avLst>
              <a:gd name="adj1" fmla="val 17338"/>
              <a:gd name="adj2" fmla="val 8669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חלון צ'אט לא פעיל לא מודגש</a:t>
            </a:r>
            <a:endParaRPr lang="he-IL" dirty="0"/>
          </a:p>
        </p:txBody>
      </p:sp>
      <p:sp>
        <p:nvSpPr>
          <p:cNvPr id="44" name="הסבר אליפטי 43"/>
          <p:cNvSpPr/>
          <p:nvPr/>
        </p:nvSpPr>
        <p:spPr>
          <a:xfrm>
            <a:off x="4932040" y="4797152"/>
            <a:ext cx="1944216" cy="1052736"/>
          </a:xfrm>
          <a:prstGeom prst="wedgeEllipseCallout">
            <a:avLst>
              <a:gd name="adj1" fmla="val -83622"/>
              <a:gd name="adj2" fmla="val 57826"/>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יש אפשרות מצלמה</a:t>
            </a:r>
            <a:endParaRPr lang="he-IL"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solidFill>
                  <a:srgbClr val="FF0000"/>
                </a:solidFill>
              </a:rPr>
              <a:t>All</a:t>
            </a:r>
            <a:endParaRPr lang="he-IL" dirty="0">
              <a:solidFill>
                <a:srgbClr val="FF0000"/>
              </a:solidFill>
            </a:endParaRPr>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הסבר אליפטי 25"/>
          <p:cNvSpPr/>
          <p:nvPr/>
        </p:nvSpPr>
        <p:spPr>
          <a:xfrm>
            <a:off x="3491880" y="0"/>
            <a:ext cx="1944216" cy="1052736"/>
          </a:xfrm>
          <a:prstGeom prst="wedgeEllipseCallout">
            <a:avLst>
              <a:gd name="adj1" fmla="val 59678"/>
              <a:gd name="adj2" fmla="val 6054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יש הודעות חדשות בחדר זה.</a:t>
            </a:r>
            <a:endParaRPr lang="he-IL"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solidFill>
                  <a:srgbClr val="FF0000"/>
                </a:solidFill>
              </a:rPr>
              <a:t>All</a:t>
            </a:r>
            <a:endParaRPr lang="he-IL" dirty="0">
              <a:solidFill>
                <a:srgbClr val="FF0000"/>
              </a:solidFill>
            </a:endParaRPr>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grayscl/>
          </a:blip>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הסבר אליפטי 25"/>
          <p:cNvSpPr/>
          <p:nvPr/>
        </p:nvSpPr>
        <p:spPr>
          <a:xfrm>
            <a:off x="3491880" y="0"/>
            <a:ext cx="1944216" cy="1052736"/>
          </a:xfrm>
          <a:prstGeom prst="wedgeEllipseCallout">
            <a:avLst>
              <a:gd name="adj1" fmla="val 59678"/>
              <a:gd name="adj2" fmla="val 6054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יש הודעות חדשות בחדר זה.</a:t>
            </a:r>
            <a:endParaRPr lang="he-IL" dirty="0"/>
          </a:p>
        </p:txBody>
      </p:sp>
      <p:sp>
        <p:nvSpPr>
          <p:cNvPr id="28" name="חץ ימינה 27"/>
          <p:cNvSpPr/>
          <p:nvPr/>
        </p:nvSpPr>
        <p:spPr>
          <a:xfrm>
            <a:off x="6084168" y="126876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חומש 29"/>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החדר</a:t>
            </a:r>
            <a:endParaRPr lang="he-IL" b="1" dirty="0">
              <a:solidFill>
                <a:schemeClr val="accent5">
                  <a:lumMod val="10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pic>
        <p:nvPicPr>
          <p:cNvPr id="9" name="Picture 2" descr="http://fullfx.antzfx.com/wp-content/uploads/2008/07/scroll_bar.jpg"/>
          <p:cNvPicPr>
            <a:picLocks noChangeAspect="1" noChangeArrowheads="1"/>
          </p:cNvPicPr>
          <p:nvPr/>
        </p:nvPicPr>
        <p:blipFill>
          <a:blip r:embed="rId2" cstate="print"/>
          <a:srcRect l="79370" t="9449" r="16378" b="9449"/>
          <a:stretch>
            <a:fillRect/>
          </a:stretch>
        </p:blipFill>
        <p:spPr bwMode="auto">
          <a:xfrm>
            <a:off x="5584892" y="1620427"/>
            <a:ext cx="207900" cy="3660877"/>
          </a:xfrm>
          <a:prstGeom prst="rect">
            <a:avLst/>
          </a:prstGeom>
          <a:noFill/>
        </p:spPr>
      </p:pic>
      <p:sp>
        <p:nvSpPr>
          <p:cNvPr id="10" name="מלבן 9"/>
          <p:cNvSpPr/>
          <p:nvPr/>
        </p:nvSpPr>
        <p:spPr>
          <a:xfrm>
            <a:off x="5370088"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solidFill>
                  <a:schemeClr val="accent6">
                    <a:lumMod val="60000"/>
                    <a:lumOff val="40000"/>
                  </a:schemeClr>
                </a:solidFill>
              </a:rPr>
              <a:t>All</a:t>
            </a:r>
            <a:endParaRPr lang="he-IL" dirty="0">
              <a:solidFill>
                <a:schemeClr val="accent6">
                  <a:lumMod val="60000"/>
                  <a:lumOff val="40000"/>
                </a:schemeClr>
              </a:solidFill>
            </a:endParaRPr>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b="1" dirty="0" err="1" smtClean="0">
                <a:solidFill>
                  <a:schemeClr val="tx1">
                    <a:lumMod val="50000"/>
                  </a:schemeClr>
                </a:solidFill>
              </a:rPr>
              <a:t>Mor</a:t>
            </a:r>
            <a:r>
              <a:rPr lang="en-US" dirty="0" smtClean="0">
                <a:solidFill>
                  <a:schemeClr val="tx1">
                    <a:lumMod val="50000"/>
                  </a:schemeClr>
                </a:solidFill>
              </a:rPr>
              <a:t>: Who wants to play?</a:t>
            </a:r>
          </a:p>
          <a:p>
            <a:pPr algn="l" rtl="0"/>
            <a:r>
              <a:rPr lang="en-US" b="1" dirty="0" smtClean="0">
                <a:solidFill>
                  <a:schemeClr val="tx1">
                    <a:lumMod val="50000"/>
                  </a:schemeClr>
                </a:solidFill>
              </a:rPr>
              <a:t>Chris</a:t>
            </a:r>
            <a:r>
              <a:rPr lang="en-US" dirty="0" smtClean="0">
                <a:solidFill>
                  <a:schemeClr val="tx1">
                    <a:lumMod val="50000"/>
                  </a:schemeClr>
                </a:solidFill>
              </a:rPr>
              <a:t>: </a:t>
            </a:r>
            <a:r>
              <a:rPr lang="en-US" b="1" u="sng" dirty="0" smtClean="0">
                <a:solidFill>
                  <a:srgbClr val="FF0000"/>
                </a:solidFill>
              </a:rPr>
              <a:t>I do.</a:t>
            </a:r>
            <a:br>
              <a:rPr lang="en-US" b="1" u="sng" dirty="0" smtClean="0">
                <a:solidFill>
                  <a:srgbClr val="FF0000"/>
                </a:solidFill>
              </a:rPr>
            </a:br>
            <a:r>
              <a:rPr lang="en-US" b="1" dirty="0" smtClean="0">
                <a:solidFill>
                  <a:schemeClr val="accent5">
                    <a:lumMod val="10000"/>
                  </a:schemeClr>
                </a:solidFill>
              </a:rPr>
              <a:t>Danny: Rummy is the best game ever.</a:t>
            </a:r>
          </a:p>
          <a:p>
            <a:pPr algn="l" rtl="0"/>
            <a:r>
              <a:rPr lang="en-US" b="1" dirty="0" smtClean="0">
                <a:solidFill>
                  <a:schemeClr val="accent5">
                    <a:lumMod val="10000"/>
                  </a:schemeClr>
                </a:solidFill>
              </a:rPr>
              <a:t>Ana: </a:t>
            </a:r>
            <a:r>
              <a:rPr lang="en-US" u="sng" dirty="0" smtClean="0">
                <a:solidFill>
                  <a:srgbClr val="0070C0"/>
                </a:solidFill>
              </a:rPr>
              <a:t>I love JUSTIN BIEBER!!!!!!</a:t>
            </a:r>
            <a:endParaRPr lang="en-US" b="1" dirty="0" smtClean="0">
              <a:solidFill>
                <a:schemeClr val="accent5">
                  <a:lumMod val="1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3"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4" cstate="print">
            <a:grayscl/>
          </a:blip>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הסבר אליפטי 25"/>
          <p:cNvSpPr/>
          <p:nvPr/>
        </p:nvSpPr>
        <p:spPr>
          <a:xfrm>
            <a:off x="3491880" y="0"/>
            <a:ext cx="1944216" cy="1052736"/>
          </a:xfrm>
          <a:prstGeom prst="wedgeEllipseCallout">
            <a:avLst>
              <a:gd name="adj1" fmla="val 59678"/>
              <a:gd name="adj2" fmla="val 6054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מעבר אל החדר </a:t>
            </a:r>
            <a:endParaRPr lang="he-IL" dirty="0"/>
          </a:p>
        </p:txBody>
      </p:sp>
      <p:sp>
        <p:nvSpPr>
          <p:cNvPr id="28" name="חץ ימינה 27"/>
          <p:cNvSpPr/>
          <p:nvPr/>
        </p:nvSpPr>
        <p:spPr>
          <a:xfrm>
            <a:off x="5148064" y="1340768"/>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1946902" y="1988840"/>
            <a:ext cx="5283819" cy="221599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13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מצלמה</a:t>
            </a:r>
            <a:endParaRPr lang="he-IL" sz="13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חץ ימינה 25"/>
          <p:cNvSpPr/>
          <p:nvPr/>
        </p:nvSpPr>
        <p:spPr>
          <a:xfrm>
            <a:off x="4211960" y="594928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הסבר אליפטי 27"/>
          <p:cNvSpPr/>
          <p:nvPr/>
        </p:nvSpPr>
        <p:spPr>
          <a:xfrm>
            <a:off x="2051720" y="4581128"/>
            <a:ext cx="1944216" cy="1052736"/>
          </a:xfrm>
          <a:prstGeom prst="wedgeEllipseCallout">
            <a:avLst>
              <a:gd name="adj1" fmla="val 59678"/>
              <a:gd name="adj2" fmla="val 6054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הזמנה למצלמה</a:t>
            </a:r>
            <a:endParaRPr lang="he-IL"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8" name="מלבן עם פינות מעוגלות באותו צד 27"/>
          <p:cNvSpPr/>
          <p:nvPr/>
        </p:nvSpPr>
        <p:spPr>
          <a:xfrm>
            <a:off x="1475656" y="2492896"/>
            <a:ext cx="324036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Danny wants to have video chat with you.</a:t>
            </a:r>
            <a:endParaRPr lang="he-IL" dirty="0">
              <a:solidFill>
                <a:srgbClr val="C00000"/>
              </a:solidFill>
            </a:endParaRPr>
          </a:p>
        </p:txBody>
      </p:sp>
      <p:sp>
        <p:nvSpPr>
          <p:cNvPr id="30" name="מסגרת משופעת 29"/>
          <p:cNvSpPr/>
          <p:nvPr/>
        </p:nvSpPr>
        <p:spPr>
          <a:xfrm>
            <a:off x="1619672" y="3429000"/>
            <a:ext cx="1152128"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Accept</a:t>
            </a:r>
            <a:endParaRPr lang="he-IL" b="1" dirty="0"/>
          </a:p>
        </p:txBody>
      </p:sp>
      <p:sp>
        <p:nvSpPr>
          <p:cNvPr id="31" name="מסגרת משופעת 30"/>
          <p:cNvSpPr/>
          <p:nvPr/>
        </p:nvSpPr>
        <p:spPr>
          <a:xfrm>
            <a:off x="3131840" y="3429000"/>
            <a:ext cx="1152128"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Ignore</a:t>
            </a:r>
            <a:endParaRPr lang="he-IL" b="1" dirty="0"/>
          </a:p>
        </p:txBody>
      </p:sp>
      <p:sp>
        <p:nvSpPr>
          <p:cNvPr id="34" name="חץ ימינה 33"/>
          <p:cNvSpPr/>
          <p:nvPr/>
        </p:nvSpPr>
        <p:spPr>
          <a:xfrm>
            <a:off x="2195736" y="364502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מחומש 34"/>
          <p:cNvSpPr/>
          <p:nvPr/>
        </p:nvSpPr>
        <p:spPr>
          <a:xfrm>
            <a:off x="6660232" y="5733256"/>
            <a:ext cx="165618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a:t>
            </a:r>
            <a:r>
              <a:rPr lang="en-US" b="1" dirty="0" smtClean="0">
                <a:solidFill>
                  <a:schemeClr val="accent5">
                    <a:lumMod val="10000"/>
                  </a:schemeClr>
                </a:solidFill>
              </a:rPr>
              <a:t>ACCEPT</a:t>
            </a:r>
            <a:endParaRPr lang="he-IL" b="1" dirty="0">
              <a:solidFill>
                <a:schemeClr val="accent5">
                  <a:lumMod val="1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5301208"/>
            <a:ext cx="5486400" cy="566738"/>
          </a:xfrm>
        </p:spPr>
        <p:txBody>
          <a:bodyPr/>
          <a:lstStyle/>
          <a:p>
            <a:r>
              <a:rPr lang="he-IL" b="1" dirty="0" smtClean="0">
                <a:solidFill>
                  <a:schemeClr val="accent3">
                    <a:lumMod val="50000"/>
                  </a:schemeClr>
                </a:solidFill>
              </a:rPr>
              <a:t>לא ניתן להתחבר לשרת</a:t>
            </a:r>
            <a:endParaRPr lang="he-IL" b="1" dirty="0">
              <a:solidFill>
                <a:schemeClr val="accent3">
                  <a:lumMod val="50000"/>
                </a:schemeClr>
              </a:solidFill>
            </a:endParaRPr>
          </a:p>
        </p:txBody>
      </p:sp>
      <p:sp>
        <p:nvSpPr>
          <p:cNvPr id="3" name="מציין מיקום תוכן 2"/>
          <p:cNvSpPr>
            <a:spLocks noGrp="1"/>
          </p:cNvSpPr>
          <p:nvPr>
            <p:ph type="body" sz="half" idx="2"/>
          </p:nvPr>
        </p:nvSpPr>
        <p:spPr>
          <a:xfrm>
            <a:off x="1763688" y="5805264"/>
            <a:ext cx="5486400" cy="804862"/>
          </a:xfrm>
        </p:spPr>
        <p:txBody>
          <a:bodyPr/>
          <a:lstStyle/>
          <a:p>
            <a:r>
              <a:rPr lang="he-IL" dirty="0" smtClean="0"/>
              <a:t>אם תהיה בעיית התקשרות התוכנה תודיע על כך.</a:t>
            </a:r>
            <a:endParaRPr lang="he-IL" dirty="0"/>
          </a:p>
        </p:txBody>
      </p:sp>
      <p:sp>
        <p:nvSpPr>
          <p:cNvPr id="5" name="מלבן 4"/>
          <p:cNvSpPr/>
          <p:nvPr/>
        </p:nvSpPr>
        <p:spPr>
          <a:xfrm>
            <a:off x="1547664" y="764704"/>
            <a:ext cx="5760640" cy="4536504"/>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dirty="0"/>
          </a:p>
        </p:txBody>
      </p:sp>
      <p:sp>
        <p:nvSpPr>
          <p:cNvPr id="6" name="מלבן 5"/>
          <p:cNvSpPr/>
          <p:nvPr/>
        </p:nvSpPr>
        <p:spPr>
          <a:xfrm>
            <a:off x="2051720" y="23488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USER NAME</a:t>
            </a:r>
            <a:endParaRPr lang="he-IL" dirty="0"/>
          </a:p>
        </p:txBody>
      </p:sp>
      <p:sp>
        <p:nvSpPr>
          <p:cNvPr id="7" name="מלבן 6"/>
          <p:cNvSpPr/>
          <p:nvPr/>
        </p:nvSpPr>
        <p:spPr>
          <a:xfrm>
            <a:off x="2411760" y="1196752"/>
            <a:ext cx="4031874"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RUMMIKUB</a:t>
            </a:r>
            <a:endParaRPr lang="he-IL"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מלבן 8"/>
          <p:cNvSpPr/>
          <p:nvPr/>
        </p:nvSpPr>
        <p:spPr>
          <a:xfrm>
            <a:off x="2051720" y="29249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PASSWORD</a:t>
            </a:r>
            <a:endParaRPr lang="he-IL" dirty="0"/>
          </a:p>
        </p:txBody>
      </p:sp>
      <p:sp>
        <p:nvSpPr>
          <p:cNvPr id="12" name="מלבן 11"/>
          <p:cNvSpPr/>
          <p:nvPr/>
        </p:nvSpPr>
        <p:spPr>
          <a:xfrm>
            <a:off x="3923928" y="242088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p:cNvSpPr/>
          <p:nvPr/>
        </p:nvSpPr>
        <p:spPr>
          <a:xfrm>
            <a:off x="3923928" y="2996952"/>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מלבן 13"/>
          <p:cNvSpPr/>
          <p:nvPr/>
        </p:nvSpPr>
        <p:spPr>
          <a:xfrm>
            <a:off x="3419872" y="4149080"/>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ENTER</a:t>
            </a:r>
            <a:endParaRPr lang="he-IL" dirty="0"/>
          </a:p>
        </p:txBody>
      </p:sp>
      <p:sp>
        <p:nvSpPr>
          <p:cNvPr id="15" name="מלבן 14"/>
          <p:cNvSpPr/>
          <p:nvPr/>
        </p:nvSpPr>
        <p:spPr>
          <a:xfrm>
            <a:off x="3419872" y="4725144"/>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REGISTER</a:t>
            </a:r>
            <a:endParaRPr lang="he-IL" dirty="0"/>
          </a:p>
        </p:txBody>
      </p:sp>
      <p:sp>
        <p:nvSpPr>
          <p:cNvPr id="16" name="מלבן 15"/>
          <p:cNvSpPr/>
          <p:nvPr/>
        </p:nvSpPr>
        <p:spPr>
          <a:xfrm>
            <a:off x="3635896" y="3501008"/>
            <a:ext cx="216024" cy="21602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7" name="TextBox 16"/>
          <p:cNvSpPr txBox="1"/>
          <p:nvPr/>
        </p:nvSpPr>
        <p:spPr>
          <a:xfrm>
            <a:off x="3851920" y="3429000"/>
            <a:ext cx="1440160" cy="369332"/>
          </a:xfrm>
          <a:prstGeom prst="rect">
            <a:avLst/>
          </a:prstGeom>
          <a:noFill/>
        </p:spPr>
        <p:txBody>
          <a:bodyPr wrap="square" rtlCol="1">
            <a:spAutoFit/>
          </a:bodyPr>
          <a:lstStyle/>
          <a:p>
            <a:pPr algn="l" rtl="0"/>
            <a:r>
              <a:rPr lang="en-US" dirty="0" smtClean="0"/>
              <a:t>remember</a:t>
            </a:r>
            <a:endParaRPr lang="he-IL" dirty="0"/>
          </a:p>
        </p:txBody>
      </p:sp>
      <p:sp>
        <p:nvSpPr>
          <p:cNvPr id="18" name="TextBox 17"/>
          <p:cNvSpPr txBox="1"/>
          <p:nvPr/>
        </p:nvSpPr>
        <p:spPr>
          <a:xfrm>
            <a:off x="2771800" y="3789040"/>
            <a:ext cx="3528392" cy="307777"/>
          </a:xfrm>
          <a:prstGeom prst="rect">
            <a:avLst/>
          </a:prstGeom>
          <a:noFill/>
        </p:spPr>
        <p:txBody>
          <a:bodyPr wrap="square" rtlCol="1">
            <a:spAutoFit/>
          </a:bodyPr>
          <a:lstStyle/>
          <a:p>
            <a:pPr algn="l" rtl="0"/>
            <a:r>
              <a:rPr lang="en-US" sz="1400" dirty="0" smtClean="0">
                <a:solidFill>
                  <a:srgbClr val="FF0000"/>
                </a:solidFill>
              </a:rPr>
              <a:t>Unable to connect server. Please Try later.</a:t>
            </a:r>
            <a:endParaRPr lang="he-IL" sz="1400" dirty="0">
              <a:solidFill>
                <a:srgbClr val="FF0000"/>
              </a:solidFill>
            </a:endParaRPr>
          </a:p>
        </p:txBody>
      </p:sp>
      <p:sp>
        <p:nvSpPr>
          <p:cNvPr id="19" name="מלבן 18"/>
          <p:cNvSpPr/>
          <p:nvPr/>
        </p:nvSpPr>
        <p:spPr>
          <a:xfrm>
            <a:off x="1619672" y="836712"/>
            <a:ext cx="1656184" cy="432048"/>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en-US" dirty="0" smtClean="0"/>
              <a:t>BACK</a:t>
            </a:r>
            <a:endParaRPr lang="he-I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0" name="הסבר אליפטי 29"/>
          <p:cNvSpPr/>
          <p:nvPr/>
        </p:nvSpPr>
        <p:spPr>
          <a:xfrm>
            <a:off x="899592" y="2492896"/>
            <a:ext cx="3096344" cy="1052736"/>
          </a:xfrm>
          <a:prstGeom prst="wedgeEllipseCallout">
            <a:avLst>
              <a:gd name="adj1" fmla="val 56739"/>
              <a:gd name="adj2" fmla="val -9010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הזמנה למצלמה התקבלה, הודעה למשתמש</a:t>
            </a:r>
            <a:endParaRPr lang="he-IL"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4" name="הסבר אליפטי 33"/>
          <p:cNvSpPr/>
          <p:nvPr/>
        </p:nvSpPr>
        <p:spPr>
          <a:xfrm>
            <a:off x="4139952" y="2636912"/>
            <a:ext cx="3096344" cy="1052736"/>
          </a:xfrm>
          <a:prstGeom prst="wedgeEllipseCallout">
            <a:avLst>
              <a:gd name="adj1" fmla="val 56739"/>
              <a:gd name="adj2" fmla="val -9010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התוכנה תבדוק האם קיימת החומרה הנדרשת</a:t>
            </a:r>
            <a:endParaRPr lang="he-IL"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2348880"/>
            <a:ext cx="7086600" cy="1824608"/>
          </a:xfrm>
        </p:spPr>
        <p:txBody>
          <a:bodyPr/>
          <a:lstStyle/>
          <a:p>
            <a:pPr algn="ctr"/>
            <a:r>
              <a:rPr lang="he-IL" sz="7200" dirty="0" smtClean="0"/>
              <a:t>לדני ולאלה יש מצלמה ומיקרופון</a:t>
            </a:r>
            <a:endParaRPr lang="he-IL" sz="7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26"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2"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1030"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6" cstate="print"/>
          <a:srcRect/>
          <a:stretch>
            <a:fillRect/>
          </a:stretch>
        </p:blipFill>
        <p:spPr bwMode="auto">
          <a:xfrm>
            <a:off x="6804248" y="5589240"/>
            <a:ext cx="504056" cy="504056"/>
          </a:xfrm>
          <a:prstGeom prst="rect">
            <a:avLst/>
          </a:prstGeom>
          <a:noFill/>
        </p:spPr>
      </p:pic>
      <p:pic>
        <p:nvPicPr>
          <p:cNvPr id="36"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1031" name="Picture 7" descr="C:\Documents and Settings\user\Local Settings\Temporary Internet Files\Content.IE5\LAXS6CAO\MP900439336[1].jpg"/>
          <p:cNvPicPr>
            <a:picLocks noChangeAspect="1" noChangeArrowheads="1"/>
          </p:cNvPicPr>
          <p:nvPr/>
        </p:nvPicPr>
        <p:blipFill>
          <a:blip r:embed="rId7"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8" cstate="print"/>
          <a:srcRect/>
          <a:stretch>
            <a:fillRect/>
          </a:stretch>
        </p:blipFill>
        <p:spPr bwMode="auto">
          <a:xfrm>
            <a:off x="6804248" y="3645024"/>
            <a:ext cx="2046995" cy="1872208"/>
          </a:xfrm>
          <a:prstGeom prst="rect">
            <a:avLst/>
          </a:prstGeom>
          <a:noFill/>
        </p:spPr>
      </p:pic>
      <p:sp>
        <p:nvSpPr>
          <p:cNvPr id="37" name="הסבר אליפטי 36"/>
          <p:cNvSpPr/>
          <p:nvPr/>
        </p:nvSpPr>
        <p:spPr>
          <a:xfrm>
            <a:off x="3779912" y="4581128"/>
            <a:ext cx="3096344"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err="1" smtClean="0"/>
              <a:t>כיוונון</a:t>
            </a:r>
            <a:r>
              <a:rPr lang="he-IL" dirty="0" smtClean="0"/>
              <a:t> עוצמה של מיקרופון (</a:t>
            </a:r>
            <a:r>
              <a:rPr lang="en-US" dirty="0" smtClean="0"/>
              <a:t>(VOLUME</a:t>
            </a:r>
            <a:endParaRPr lang="he-IL" dirty="0"/>
          </a:p>
        </p:txBody>
      </p:sp>
      <p:sp>
        <p:nvSpPr>
          <p:cNvPr id="38" name="הסבר אליפטי 37"/>
          <p:cNvSpPr/>
          <p:nvPr/>
        </p:nvSpPr>
        <p:spPr>
          <a:xfrm>
            <a:off x="3851920" y="2276872"/>
            <a:ext cx="3096344"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err="1" smtClean="0"/>
              <a:t>כיוונון</a:t>
            </a:r>
            <a:r>
              <a:rPr lang="he-IL" dirty="0" smtClean="0"/>
              <a:t> עוצמה של רמקול (</a:t>
            </a:r>
            <a:r>
              <a:rPr lang="en-US" dirty="0" smtClean="0"/>
              <a:t>(VOLUME</a:t>
            </a:r>
            <a:endParaRPr lang="he-I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26"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2"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1030"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6" cstate="print"/>
          <a:srcRect/>
          <a:stretch>
            <a:fillRect/>
          </a:stretch>
        </p:blipFill>
        <p:spPr bwMode="auto">
          <a:xfrm>
            <a:off x="6804248" y="5589240"/>
            <a:ext cx="504056" cy="504056"/>
          </a:xfrm>
          <a:prstGeom prst="rect">
            <a:avLst/>
          </a:prstGeom>
          <a:noFill/>
        </p:spPr>
      </p:pic>
      <p:pic>
        <p:nvPicPr>
          <p:cNvPr id="36"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1031" name="Picture 7" descr="C:\Documents and Settings\user\Local Settings\Temporary Internet Files\Content.IE5\LAXS6CAO\MP900439336[1].jpg"/>
          <p:cNvPicPr>
            <a:picLocks noChangeAspect="1" noChangeArrowheads="1"/>
          </p:cNvPicPr>
          <p:nvPr/>
        </p:nvPicPr>
        <p:blipFill>
          <a:blip r:embed="rId7"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8" cstate="print"/>
          <a:srcRect/>
          <a:stretch>
            <a:fillRect/>
          </a:stretch>
        </p:blipFill>
        <p:spPr bwMode="auto">
          <a:xfrm>
            <a:off x="6804248" y="3645024"/>
            <a:ext cx="2046995" cy="1872208"/>
          </a:xfrm>
          <a:prstGeom prst="rect">
            <a:avLst/>
          </a:prstGeom>
          <a:noFill/>
        </p:spPr>
      </p:pic>
      <p:sp>
        <p:nvSpPr>
          <p:cNvPr id="37" name="הסבר אליפטי 36"/>
          <p:cNvSpPr/>
          <p:nvPr/>
        </p:nvSpPr>
        <p:spPr>
          <a:xfrm>
            <a:off x="3779912" y="4581128"/>
            <a:ext cx="3096344"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לחיצה על הסמל תוביל להשתקת המיקרופון</a:t>
            </a:r>
            <a:endParaRPr lang="he-IL" dirty="0"/>
          </a:p>
        </p:txBody>
      </p:sp>
      <p:sp>
        <p:nvSpPr>
          <p:cNvPr id="38" name="הסבר אליפטי 37"/>
          <p:cNvSpPr/>
          <p:nvPr/>
        </p:nvSpPr>
        <p:spPr>
          <a:xfrm>
            <a:off x="3851920" y="2276872"/>
            <a:ext cx="3096344"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לחיצה על הסמל תוביל להשתקת הקול</a:t>
            </a:r>
            <a:endParaRPr lang="he-IL"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2" name="Picture 4" descr="http://www.cs.uml.edu/~heines/academic/mit_1_00_lecture_notes/Lecture28_files/SwingSetSlider.gif"/>
          <p:cNvPicPr>
            <a:picLocks noChangeAspect="1" noChangeArrowheads="1"/>
          </p:cNvPicPr>
          <p:nvPr/>
        </p:nvPicPr>
        <p:blipFill>
          <a:blip r:embed="rId4" cstate="print"/>
          <a:srcRect l="5526" t="45480" r="5526" b="42343"/>
          <a:stretch>
            <a:fillRect/>
          </a:stretch>
        </p:blipFill>
        <p:spPr bwMode="auto">
          <a:xfrm>
            <a:off x="7308304" y="3284984"/>
            <a:ext cx="1427576" cy="137717"/>
          </a:xfrm>
          <a:prstGeom prst="rect">
            <a:avLst/>
          </a:prstGeom>
          <a:noFill/>
        </p:spPr>
      </p:pic>
      <p:pic>
        <p:nvPicPr>
          <p:cNvPr id="36" name="Picture 4" descr="http://www.cs.uml.edu/~heines/academic/mit_1_00_lecture_notes/Lecture28_files/SwingSetSlider.gif"/>
          <p:cNvPicPr>
            <a:picLocks noChangeAspect="1" noChangeArrowheads="1"/>
          </p:cNvPicPr>
          <p:nvPr/>
        </p:nvPicPr>
        <p:blipFill>
          <a:blip r:embed="rId4" cstate="print"/>
          <a:srcRect l="5526" t="45480" r="5526" b="42343"/>
          <a:stretch>
            <a:fillRect/>
          </a:stretch>
        </p:blipFill>
        <p:spPr bwMode="auto">
          <a:xfrm>
            <a:off x="7380312" y="5733256"/>
            <a:ext cx="1427576" cy="137717"/>
          </a:xfrm>
          <a:prstGeom prst="rect">
            <a:avLst/>
          </a:prstGeom>
          <a:noFill/>
        </p:spPr>
      </p:pic>
      <p:pic>
        <p:nvPicPr>
          <p:cNvPr id="1031" name="Picture 7" descr="C:\Documents and Settings\user\Local Settings\Temporary Internet Files\Content.IE5\LAXS6CAO\MP900439336[1].jpg"/>
          <p:cNvPicPr>
            <a:picLocks noChangeAspect="1" noChangeArrowheads="1"/>
          </p:cNvPicPr>
          <p:nvPr/>
        </p:nvPicPr>
        <p:blipFill>
          <a:blip r:embed="rId5"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6" cstate="print"/>
          <a:srcRect/>
          <a:stretch>
            <a:fillRect/>
          </a:stretch>
        </p:blipFill>
        <p:spPr bwMode="auto">
          <a:xfrm>
            <a:off x="6804248" y="3645024"/>
            <a:ext cx="2046995" cy="1872208"/>
          </a:xfrm>
          <a:prstGeom prst="rect">
            <a:avLst/>
          </a:prstGeom>
          <a:noFill/>
        </p:spPr>
      </p:pic>
      <p:pic>
        <p:nvPicPr>
          <p:cNvPr id="97282" name="Picture 2" descr="http://icons-search.com/img/icons-land/IconsLandVistaMultimediaIconsDemo.zip/IconsLandVistaMultimediaIconsDemo-PNG-256x256-VCR-BoxGreenRed-MicrophoneNormalRed.png-256x256.png"/>
          <p:cNvPicPr>
            <a:picLocks noChangeAspect="1" noChangeArrowheads="1"/>
          </p:cNvPicPr>
          <p:nvPr/>
        </p:nvPicPr>
        <p:blipFill>
          <a:blip r:embed="rId7" cstate="print"/>
          <a:srcRect/>
          <a:stretch>
            <a:fillRect/>
          </a:stretch>
        </p:blipFill>
        <p:spPr bwMode="auto">
          <a:xfrm>
            <a:off x="6732240" y="5589240"/>
            <a:ext cx="504056" cy="504056"/>
          </a:xfrm>
          <a:prstGeom prst="rect">
            <a:avLst/>
          </a:prstGeom>
          <a:noFill/>
        </p:spPr>
      </p:pic>
      <p:sp>
        <p:nvSpPr>
          <p:cNvPr id="35" name="הסבר אליפטי 34"/>
          <p:cNvSpPr/>
          <p:nvPr/>
        </p:nvSpPr>
        <p:spPr>
          <a:xfrm>
            <a:off x="4283968" y="4581128"/>
            <a:ext cx="2592288"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מיקרופון שותק</a:t>
            </a:r>
            <a:endParaRPr lang="he-IL" dirty="0"/>
          </a:p>
        </p:txBody>
      </p:sp>
      <p:pic>
        <p:nvPicPr>
          <p:cNvPr id="97284" name="Picture 4" descr="http://www.iconarchive.com/icons/dryicons/aesthetica-2/128/sound-off-icon.png"/>
          <p:cNvPicPr>
            <a:picLocks noChangeAspect="1" noChangeArrowheads="1"/>
          </p:cNvPicPr>
          <p:nvPr/>
        </p:nvPicPr>
        <p:blipFill>
          <a:blip r:embed="rId8" cstate="print"/>
          <a:srcRect/>
          <a:stretch>
            <a:fillRect/>
          </a:stretch>
        </p:blipFill>
        <p:spPr bwMode="auto">
          <a:xfrm>
            <a:off x="6660232" y="3140968"/>
            <a:ext cx="432049" cy="432048"/>
          </a:xfrm>
          <a:prstGeom prst="rect">
            <a:avLst/>
          </a:prstGeom>
          <a:noFill/>
        </p:spPr>
      </p:pic>
      <p:sp>
        <p:nvSpPr>
          <p:cNvPr id="41" name="הסבר אליפטי 40"/>
          <p:cNvSpPr/>
          <p:nvPr/>
        </p:nvSpPr>
        <p:spPr>
          <a:xfrm>
            <a:off x="4355976" y="2204864"/>
            <a:ext cx="2592288" cy="1052736"/>
          </a:xfrm>
          <a:prstGeom prst="wedgeEllipseCallout">
            <a:avLst>
              <a:gd name="adj1" fmla="val 46588"/>
              <a:gd name="adj2" fmla="val 5239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רמקול שותק</a:t>
            </a:r>
            <a:endParaRPr lang="he-IL"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לדני ולאלה יש מצלמה אך רק לדני יש מיקרופון (לאלה אין)</a:t>
            </a:r>
            <a:endParaRPr lang="he-IL" sz="7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30"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4" cstate="print"/>
          <a:srcRect/>
          <a:stretch>
            <a:fillRect/>
          </a:stretch>
        </p:blipFill>
        <p:spPr bwMode="auto">
          <a:xfrm>
            <a:off x="6804248" y="5589240"/>
            <a:ext cx="504056" cy="504056"/>
          </a:xfrm>
          <a:prstGeom prst="rect">
            <a:avLst/>
          </a:prstGeom>
          <a:noFill/>
        </p:spPr>
      </p:pic>
      <p:pic>
        <p:nvPicPr>
          <p:cNvPr id="36"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1031" name="Picture 7" descr="C:\Documents and Settings\user\Local Settings\Temporary Internet Files\Content.IE5\LAXS6CAO\MP900439336[1].jpg"/>
          <p:cNvPicPr>
            <a:picLocks noChangeAspect="1" noChangeArrowheads="1"/>
          </p:cNvPicPr>
          <p:nvPr/>
        </p:nvPicPr>
        <p:blipFill>
          <a:blip r:embed="rId6"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7" cstate="print"/>
          <a:srcRect/>
          <a:stretch>
            <a:fillRect/>
          </a:stretch>
        </p:blipFill>
        <p:spPr bwMode="auto">
          <a:xfrm>
            <a:off x="6804248" y="3645024"/>
            <a:ext cx="2046995" cy="1872208"/>
          </a:xfrm>
          <a:prstGeom prst="rect">
            <a:avLst/>
          </a:prstGeom>
          <a:noFill/>
        </p:spPr>
      </p:pic>
      <p:sp>
        <p:nvSpPr>
          <p:cNvPr id="34" name="מלבן 33"/>
          <p:cNvSpPr/>
          <p:nvPr/>
        </p:nvSpPr>
        <p:spPr>
          <a:xfrm>
            <a:off x="7020272" y="3212976"/>
            <a:ext cx="1552444"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sound</a:t>
            </a:r>
            <a:endParaRPr lang="he-IL" b="1" dirty="0">
              <a:solidFill>
                <a:schemeClr val="bg1">
                  <a:lumMod val="50000"/>
                </a:schemeClr>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לדני ולאלה יש מצלמה אך לדני אין מיקרופון</a:t>
            </a:r>
            <a:endParaRPr lang="he-IL" sz="72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31" name="Picture 7" descr="C:\Documents and Settings\user\Local Settings\Temporary Internet Files\Content.IE5\LAXS6CAO\MP900439336[1].jpg"/>
          <p:cNvPicPr>
            <a:picLocks noChangeAspect="1" noChangeArrowheads="1"/>
          </p:cNvPicPr>
          <p:nvPr/>
        </p:nvPicPr>
        <p:blipFill>
          <a:blip r:embed="rId4"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5" cstate="print"/>
          <a:srcRect/>
          <a:stretch>
            <a:fillRect/>
          </a:stretch>
        </p:blipFill>
        <p:spPr bwMode="auto">
          <a:xfrm>
            <a:off x="6804248" y="3645024"/>
            <a:ext cx="2046995" cy="1872208"/>
          </a:xfrm>
          <a:prstGeom prst="rect">
            <a:avLst/>
          </a:prstGeom>
          <a:noFill/>
        </p:spPr>
      </p:pic>
      <p:sp>
        <p:nvSpPr>
          <p:cNvPr id="34" name="מלבן 33"/>
          <p:cNvSpPr/>
          <p:nvPr/>
        </p:nvSpPr>
        <p:spPr>
          <a:xfrm>
            <a:off x="7020272" y="3212976"/>
            <a:ext cx="1552444"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sound</a:t>
            </a:r>
            <a:endParaRPr lang="he-IL" b="1" dirty="0">
              <a:solidFill>
                <a:schemeClr val="bg1">
                  <a:lumMod val="50000"/>
                </a:schemeClr>
              </a:solidFill>
            </a:endParaRPr>
          </a:p>
        </p:txBody>
      </p:sp>
      <p:sp>
        <p:nvSpPr>
          <p:cNvPr id="35" name="מלבן 34"/>
          <p:cNvSpPr/>
          <p:nvPr/>
        </p:nvSpPr>
        <p:spPr>
          <a:xfrm>
            <a:off x="6804248" y="5589240"/>
            <a:ext cx="2056500"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Microphone</a:t>
            </a:r>
            <a:endParaRPr lang="he-IL" b="1" dirty="0">
              <a:solidFill>
                <a:schemeClr val="bg1">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1676400"/>
            <a:ext cx="8363272" cy="960438"/>
          </a:xfrm>
        </p:spPr>
        <p:txBody>
          <a:bodyPr/>
          <a:lstStyle/>
          <a:p>
            <a:r>
              <a:rPr lang="he-IL" dirty="0" smtClean="0">
                <a:solidFill>
                  <a:schemeClr val="accent3">
                    <a:lumMod val="50000"/>
                  </a:schemeClr>
                </a:solidFill>
              </a:rPr>
              <a:t>רישום משתמש חדש-</a:t>
            </a:r>
            <a:r>
              <a:rPr lang="en-US" dirty="0" smtClean="0">
                <a:solidFill>
                  <a:schemeClr val="accent3">
                    <a:lumMod val="50000"/>
                  </a:schemeClr>
                </a:solidFill>
              </a:rPr>
              <a:t>REGISTER</a:t>
            </a:r>
            <a:endParaRPr lang="he-IL" dirty="0">
              <a:solidFill>
                <a:schemeClr val="accent3">
                  <a:lumMod val="50000"/>
                </a:schemeClr>
              </a:solidFill>
            </a:endParaRPr>
          </a:p>
        </p:txBody>
      </p:sp>
      <p:sp>
        <p:nvSpPr>
          <p:cNvPr id="6" name="מציין מיקום תוכן 5"/>
          <p:cNvSpPr>
            <a:spLocks noGrp="1"/>
          </p:cNvSpPr>
          <p:nvPr>
            <p:ph idx="1"/>
          </p:nvPr>
        </p:nvSpPr>
        <p:spPr>
          <a:xfrm>
            <a:off x="0" y="2708920"/>
            <a:ext cx="8686800" cy="3306763"/>
          </a:xfrm>
        </p:spPr>
        <p:txBody>
          <a:bodyPr/>
          <a:lstStyle/>
          <a:p>
            <a:r>
              <a:rPr lang="he-IL" dirty="0" smtClean="0"/>
              <a:t>ליד כל פרט מידע יוצג </a:t>
            </a:r>
            <a:r>
              <a:rPr lang="en-US" dirty="0" smtClean="0"/>
              <a:t>TOOLTIP</a:t>
            </a:r>
            <a:r>
              <a:rPr lang="he-IL" dirty="0" smtClean="0"/>
              <a:t> עם מידע לגבי הפרט</a:t>
            </a:r>
          </a:p>
          <a:p>
            <a:r>
              <a:rPr lang="he-IL" dirty="0" smtClean="0"/>
              <a:t>המשתמש יזין שם משתמש רצוי. שם המשתמש הוא מחרוזת המתחילה באות אנגלית בלבד (גדולה או קטנה) ואורכה אינו עולה על 16. אם שם המשתמש קיים תתריע התוכנה למשתמש על כך.</a:t>
            </a:r>
          </a:p>
          <a:p>
            <a:r>
              <a:rPr lang="he-IL" dirty="0" smtClean="0"/>
              <a:t>שם המשתמש </a:t>
            </a:r>
            <a:r>
              <a:rPr lang="en-US" dirty="0" smtClean="0"/>
              <a:t>All</a:t>
            </a:r>
            <a:r>
              <a:rPr lang="he-IL" dirty="0" smtClean="0"/>
              <a:t> שמור ולא ניתן לבחור בו (הסבר בהמשך).</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לדני יש מצלמה ולאלה אין מצלמה</a:t>
            </a:r>
            <a:endParaRPr lang="he-IL" sz="72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32" name="Picture 8" descr="C:\Documents and Settings\user\Local Settings\Temporary Internet Files\Content.IE5\CBQ0B5OB\MP900262298[1].jpg"/>
          <p:cNvPicPr>
            <a:picLocks noChangeAspect="1" noChangeArrowheads="1"/>
          </p:cNvPicPr>
          <p:nvPr/>
        </p:nvPicPr>
        <p:blipFill>
          <a:blip r:embed="rId4" cstate="print"/>
          <a:srcRect/>
          <a:stretch>
            <a:fillRect/>
          </a:stretch>
        </p:blipFill>
        <p:spPr bwMode="auto">
          <a:xfrm>
            <a:off x="6804248" y="3645024"/>
            <a:ext cx="2046995" cy="1872208"/>
          </a:xfrm>
          <a:prstGeom prst="rect">
            <a:avLst/>
          </a:prstGeom>
          <a:noFill/>
        </p:spPr>
      </p:pic>
      <p:sp>
        <p:nvSpPr>
          <p:cNvPr id="34" name="מלבן 33"/>
          <p:cNvSpPr/>
          <p:nvPr/>
        </p:nvSpPr>
        <p:spPr>
          <a:xfrm>
            <a:off x="7020272" y="3212976"/>
            <a:ext cx="1552444"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sound</a:t>
            </a:r>
            <a:endParaRPr lang="he-IL" b="1" dirty="0">
              <a:solidFill>
                <a:schemeClr val="bg1">
                  <a:lumMod val="50000"/>
                </a:schemeClr>
              </a:solidFill>
            </a:endParaRPr>
          </a:p>
        </p:txBody>
      </p:sp>
      <p:sp>
        <p:nvSpPr>
          <p:cNvPr id="35" name="מלבן 34"/>
          <p:cNvSpPr/>
          <p:nvPr/>
        </p:nvSpPr>
        <p:spPr>
          <a:xfrm>
            <a:off x="6804248" y="5589240"/>
            <a:ext cx="2056500"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Microphone</a:t>
            </a:r>
            <a:endParaRPr lang="he-IL" b="1" dirty="0">
              <a:solidFill>
                <a:schemeClr val="bg1">
                  <a:lumMod val="50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לדני אין מצלמה</a:t>
            </a:r>
            <a:endParaRPr lang="he-IL" sz="7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smtClean="0"/>
          </a:p>
        </p:txBody>
      </p:sp>
      <p:sp>
        <p:nvSpPr>
          <p:cNvPr id="34" name="מלבן 33"/>
          <p:cNvSpPr/>
          <p:nvPr/>
        </p:nvSpPr>
        <p:spPr>
          <a:xfrm>
            <a:off x="7020272" y="3212976"/>
            <a:ext cx="1552444"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sound</a:t>
            </a:r>
            <a:endParaRPr lang="he-IL" b="1" dirty="0">
              <a:solidFill>
                <a:schemeClr val="bg1">
                  <a:lumMod val="50000"/>
                </a:schemeClr>
              </a:solidFill>
            </a:endParaRPr>
          </a:p>
        </p:txBody>
      </p:sp>
      <p:sp>
        <p:nvSpPr>
          <p:cNvPr id="35" name="מלבן 34"/>
          <p:cNvSpPr/>
          <p:nvPr/>
        </p:nvSpPr>
        <p:spPr>
          <a:xfrm>
            <a:off x="6804248" y="5589240"/>
            <a:ext cx="2056500"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Microphone</a:t>
            </a:r>
            <a:endParaRPr lang="he-IL" b="1" dirty="0">
              <a:solidFill>
                <a:schemeClr val="bg1">
                  <a:lumMod val="50000"/>
                </a:schemeClr>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r>
              <a:rPr lang="en-US" dirty="0" smtClean="0">
                <a:solidFill>
                  <a:srgbClr val="FF0000"/>
                </a:solidFill>
              </a:rPr>
              <a:t>Ela accepted your video chat request.</a:t>
            </a:r>
            <a:endParaRPr lang="he-IL" dirty="0">
              <a:solidFill>
                <a:srgbClr val="FF0000"/>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sp>
        <p:nvSpPr>
          <p:cNvPr id="26" name="מלבן 25"/>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 name="מלבן 27"/>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1026"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2"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1030"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6" cstate="print"/>
          <a:srcRect/>
          <a:stretch>
            <a:fillRect/>
          </a:stretch>
        </p:blipFill>
        <p:spPr bwMode="auto">
          <a:xfrm>
            <a:off x="6804248" y="5589240"/>
            <a:ext cx="504056" cy="504056"/>
          </a:xfrm>
          <a:prstGeom prst="rect">
            <a:avLst/>
          </a:prstGeom>
          <a:noFill/>
        </p:spPr>
      </p:pic>
      <p:pic>
        <p:nvPicPr>
          <p:cNvPr id="36"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1031" name="Picture 7" descr="C:\Documents and Settings\user\Local Settings\Temporary Internet Files\Content.IE5\LAXS6CAO\MP900439336[1].jpg"/>
          <p:cNvPicPr>
            <a:picLocks noChangeAspect="1" noChangeArrowheads="1"/>
          </p:cNvPicPr>
          <p:nvPr/>
        </p:nvPicPr>
        <p:blipFill>
          <a:blip r:embed="rId7" cstate="print"/>
          <a:srcRect/>
          <a:stretch>
            <a:fillRect/>
          </a:stretch>
        </p:blipFill>
        <p:spPr bwMode="auto">
          <a:xfrm>
            <a:off x="6804248" y="1268760"/>
            <a:ext cx="2016224" cy="1879154"/>
          </a:xfrm>
          <a:prstGeom prst="rect">
            <a:avLst/>
          </a:prstGeom>
          <a:noFill/>
        </p:spPr>
      </p:pic>
      <p:pic>
        <p:nvPicPr>
          <p:cNvPr id="1032" name="Picture 8" descr="C:\Documents and Settings\user\Local Settings\Temporary Internet Files\Content.IE5\CBQ0B5OB\MP900262298[1].jpg"/>
          <p:cNvPicPr>
            <a:picLocks noChangeAspect="1" noChangeArrowheads="1"/>
          </p:cNvPicPr>
          <p:nvPr/>
        </p:nvPicPr>
        <p:blipFill>
          <a:blip r:embed="rId8" cstate="print"/>
          <a:srcRect/>
          <a:stretch>
            <a:fillRect/>
          </a:stretch>
        </p:blipFill>
        <p:spPr bwMode="auto">
          <a:xfrm>
            <a:off x="6804248" y="3645024"/>
            <a:ext cx="2046995" cy="1872208"/>
          </a:xfrm>
          <a:prstGeom prst="rect">
            <a:avLst/>
          </a:prstGeom>
          <a:noFill/>
        </p:spPr>
      </p:pic>
      <p:sp>
        <p:nvSpPr>
          <p:cNvPr id="38" name="הסבר אליפטי 37"/>
          <p:cNvSpPr/>
          <p:nvPr/>
        </p:nvSpPr>
        <p:spPr>
          <a:xfrm>
            <a:off x="2411760" y="4077072"/>
            <a:ext cx="3096344" cy="1052736"/>
          </a:xfrm>
          <a:prstGeom prst="wedgeEllipseCallout">
            <a:avLst>
              <a:gd name="adj1" fmla="val 7366"/>
              <a:gd name="adj2" fmla="val 114827"/>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לחיצה נוספת תוביל לסגירת שיחת </a:t>
            </a:r>
            <a:r>
              <a:rPr lang="he-IL" dirty="0" err="1" smtClean="0"/>
              <a:t>הוידאו</a:t>
            </a:r>
            <a:r>
              <a:rPr lang="he-IL" dirty="0" smtClean="0"/>
              <a:t>.</a:t>
            </a:r>
            <a:endParaRPr lang="he-IL" dirty="0"/>
          </a:p>
        </p:txBody>
      </p:sp>
      <p:sp>
        <p:nvSpPr>
          <p:cNvPr id="34" name="חץ ימינה 33"/>
          <p:cNvSpPr/>
          <p:nvPr/>
        </p:nvSpPr>
        <p:spPr>
          <a:xfrm>
            <a:off x="4211960" y="587727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sp>
        <p:nvSpPr>
          <p:cNvPr id="28" name="מלבן 27"/>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34"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35"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36"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6" cstate="print"/>
          <a:srcRect/>
          <a:stretch>
            <a:fillRect/>
          </a:stretch>
        </p:blipFill>
        <p:spPr bwMode="auto">
          <a:xfrm>
            <a:off x="6804248" y="5589240"/>
            <a:ext cx="504056" cy="504056"/>
          </a:xfrm>
          <a:prstGeom prst="rect">
            <a:avLst/>
          </a:prstGeom>
          <a:noFill/>
        </p:spPr>
      </p:pic>
      <p:pic>
        <p:nvPicPr>
          <p:cNvPr id="37"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38" name="Picture 7" descr="C:\Documents and Settings\user\Local Settings\Temporary Internet Files\Content.IE5\LAXS6CAO\MP900439336[1].jpg"/>
          <p:cNvPicPr>
            <a:picLocks noChangeAspect="1" noChangeArrowheads="1"/>
          </p:cNvPicPr>
          <p:nvPr/>
        </p:nvPicPr>
        <p:blipFill>
          <a:blip r:embed="rId7" cstate="print"/>
          <a:srcRect/>
          <a:stretch>
            <a:fillRect/>
          </a:stretch>
        </p:blipFill>
        <p:spPr bwMode="auto">
          <a:xfrm>
            <a:off x="6804248" y="3645024"/>
            <a:ext cx="2016224" cy="1879154"/>
          </a:xfrm>
          <a:prstGeom prst="rect">
            <a:avLst/>
          </a:prstGeom>
          <a:noFill/>
        </p:spPr>
      </p:pic>
      <p:pic>
        <p:nvPicPr>
          <p:cNvPr id="39" name="Picture 8" descr="C:\Documents and Settings\user\Local Settings\Temporary Internet Files\Content.IE5\CBQ0B5OB\MP900262298[1].jpg"/>
          <p:cNvPicPr>
            <a:picLocks noChangeAspect="1" noChangeArrowheads="1"/>
          </p:cNvPicPr>
          <p:nvPr/>
        </p:nvPicPr>
        <p:blipFill>
          <a:blip r:embed="rId8" cstate="print"/>
          <a:srcRect/>
          <a:stretch>
            <a:fillRect/>
          </a:stretch>
        </p:blipFill>
        <p:spPr bwMode="auto">
          <a:xfrm>
            <a:off x="6804248" y="1268760"/>
            <a:ext cx="2046995" cy="1872208"/>
          </a:xfrm>
          <a:prstGeom prst="rect">
            <a:avLst/>
          </a:prstGeom>
          <a:noFill/>
        </p:spPr>
      </p:pic>
      <p:sp>
        <p:nvSpPr>
          <p:cNvPr id="46" name="מלבן עם פינות מעוגלות באותו צד 45"/>
          <p:cNvSpPr/>
          <p:nvPr/>
        </p:nvSpPr>
        <p:spPr>
          <a:xfrm>
            <a:off x="1475656" y="2780928"/>
            <a:ext cx="324036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Danny has closed the video chat.</a:t>
            </a:r>
            <a:endParaRPr lang="he-IL" dirty="0">
              <a:solidFill>
                <a:srgbClr val="C00000"/>
              </a:solidFill>
            </a:endParaRPr>
          </a:p>
        </p:txBody>
      </p:sp>
      <p:sp>
        <p:nvSpPr>
          <p:cNvPr id="47" name="מסגרת משופעת 46"/>
          <p:cNvSpPr/>
          <p:nvPr/>
        </p:nvSpPr>
        <p:spPr>
          <a:xfrm>
            <a:off x="2483768" y="3717032"/>
            <a:ext cx="1152128"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בעיה עם המצלמה של אחד המשתמשים</a:t>
            </a:r>
            <a:endParaRPr lang="he-IL" sz="7200"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sp>
        <p:nvSpPr>
          <p:cNvPr id="28" name="מלבן 27"/>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34"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35"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36" name="Picture 6" descr="http://icons-search.com/img/icons-land/IconsLandVistaMultimediaIconsDemo.zip/IconsLandVistaMultimediaIconsDemo-PNG-256x256-VCR-BoxGreenRed-MicrophonePressed.png-256x256.png"/>
          <p:cNvPicPr>
            <a:picLocks noChangeAspect="1" noChangeArrowheads="1"/>
          </p:cNvPicPr>
          <p:nvPr/>
        </p:nvPicPr>
        <p:blipFill>
          <a:blip r:embed="rId6" cstate="print"/>
          <a:srcRect/>
          <a:stretch>
            <a:fillRect/>
          </a:stretch>
        </p:blipFill>
        <p:spPr bwMode="auto">
          <a:xfrm>
            <a:off x="6804248" y="5589240"/>
            <a:ext cx="504056" cy="504056"/>
          </a:xfrm>
          <a:prstGeom prst="rect">
            <a:avLst/>
          </a:prstGeom>
          <a:noFill/>
        </p:spPr>
      </p:pic>
      <p:pic>
        <p:nvPicPr>
          <p:cNvPr id="37"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80312" y="5733256"/>
            <a:ext cx="1427576" cy="137717"/>
          </a:xfrm>
          <a:prstGeom prst="rect">
            <a:avLst/>
          </a:prstGeom>
          <a:noFill/>
        </p:spPr>
      </p:pic>
      <p:pic>
        <p:nvPicPr>
          <p:cNvPr id="38" name="Picture 7" descr="C:\Documents and Settings\user\Local Settings\Temporary Internet Files\Content.IE5\LAXS6CAO\MP900439336[1].jpg"/>
          <p:cNvPicPr>
            <a:picLocks noChangeAspect="1" noChangeArrowheads="1"/>
          </p:cNvPicPr>
          <p:nvPr/>
        </p:nvPicPr>
        <p:blipFill>
          <a:blip r:embed="rId7" cstate="print"/>
          <a:srcRect/>
          <a:stretch>
            <a:fillRect/>
          </a:stretch>
        </p:blipFill>
        <p:spPr bwMode="auto">
          <a:xfrm>
            <a:off x="6804248" y="3645024"/>
            <a:ext cx="2016224" cy="1879154"/>
          </a:xfrm>
          <a:prstGeom prst="rect">
            <a:avLst/>
          </a:prstGeom>
          <a:noFill/>
        </p:spPr>
      </p:pic>
      <p:sp>
        <p:nvSpPr>
          <p:cNvPr id="46" name="מלבן עם פינות מעוגלות באותו צד 45"/>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Danny has a problem with his webcam.</a:t>
            </a:r>
            <a:endParaRPr lang="he-IL" dirty="0">
              <a:solidFill>
                <a:srgbClr val="C00000"/>
              </a:solidFill>
            </a:endParaRPr>
          </a:p>
        </p:txBody>
      </p:sp>
      <p:sp>
        <p:nvSpPr>
          <p:cNvPr id="47" name="מסגרת משופעת 46"/>
          <p:cNvSpPr/>
          <p:nvPr/>
        </p:nvSpPr>
        <p:spPr>
          <a:xfrm>
            <a:off x="1691680" y="3717032"/>
            <a:ext cx="1440160"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Continue</a:t>
            </a:r>
            <a:endParaRPr lang="he-IL" b="1" dirty="0"/>
          </a:p>
        </p:txBody>
      </p:sp>
      <p:sp>
        <p:nvSpPr>
          <p:cNvPr id="41" name="הסבר אליפטי 40"/>
          <p:cNvSpPr/>
          <p:nvPr/>
        </p:nvSpPr>
        <p:spPr>
          <a:xfrm>
            <a:off x="4716016" y="476672"/>
            <a:ext cx="3096344" cy="1052736"/>
          </a:xfrm>
          <a:prstGeom prst="wedgeEllipseCallout">
            <a:avLst>
              <a:gd name="adj1" fmla="val 24439"/>
              <a:gd name="adj2" fmla="val 86326"/>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המסך שיופיע</a:t>
            </a:r>
            <a:endParaRPr lang="he-IL" dirty="0"/>
          </a:p>
        </p:txBody>
      </p:sp>
      <p:sp>
        <p:nvSpPr>
          <p:cNvPr id="42" name="מסגרת משופעת 41"/>
          <p:cNvSpPr/>
          <p:nvPr/>
        </p:nvSpPr>
        <p:spPr>
          <a:xfrm>
            <a:off x="3275856"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Disconnect</a:t>
            </a:r>
            <a:endParaRPr lang="he-IL" b="1"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בעיה עם המיקרופון של אחד המשתמשים</a:t>
            </a:r>
            <a:endParaRPr lang="he-IL" sz="72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sp>
        <p:nvSpPr>
          <p:cNvPr id="28" name="מלבן 27"/>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34"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35"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38" name="Picture 7" descr="C:\Documents and Settings\user\Local Settings\Temporary Internet Files\Content.IE5\LAXS6CAO\MP900439336[1].jpg"/>
          <p:cNvPicPr>
            <a:picLocks noChangeAspect="1" noChangeArrowheads="1"/>
          </p:cNvPicPr>
          <p:nvPr/>
        </p:nvPicPr>
        <p:blipFill>
          <a:blip r:embed="rId6" cstate="print"/>
          <a:srcRect/>
          <a:stretch>
            <a:fillRect/>
          </a:stretch>
        </p:blipFill>
        <p:spPr bwMode="auto">
          <a:xfrm>
            <a:off x="6804248" y="3645024"/>
            <a:ext cx="2016224" cy="1879154"/>
          </a:xfrm>
          <a:prstGeom prst="rect">
            <a:avLst/>
          </a:prstGeom>
          <a:noFill/>
        </p:spPr>
      </p:pic>
      <p:sp>
        <p:nvSpPr>
          <p:cNvPr id="46" name="מלבן עם פינות מעוגלות באותו צד 45"/>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You got a problem with your microphone.</a:t>
            </a:r>
            <a:endParaRPr lang="he-IL" dirty="0">
              <a:solidFill>
                <a:srgbClr val="C00000"/>
              </a:solidFill>
            </a:endParaRPr>
          </a:p>
        </p:txBody>
      </p:sp>
      <p:sp>
        <p:nvSpPr>
          <p:cNvPr id="47" name="מסגרת משופעת 46"/>
          <p:cNvSpPr/>
          <p:nvPr/>
        </p:nvSpPr>
        <p:spPr>
          <a:xfrm>
            <a:off x="1691680" y="3717032"/>
            <a:ext cx="1440160"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Continue</a:t>
            </a:r>
            <a:endParaRPr lang="he-IL" b="1" dirty="0"/>
          </a:p>
        </p:txBody>
      </p:sp>
      <p:sp>
        <p:nvSpPr>
          <p:cNvPr id="41" name="הסבר אליפטי 40"/>
          <p:cNvSpPr/>
          <p:nvPr/>
        </p:nvSpPr>
        <p:spPr>
          <a:xfrm>
            <a:off x="5292080" y="4293096"/>
            <a:ext cx="3096344" cy="1052736"/>
          </a:xfrm>
          <a:prstGeom prst="wedgeEllipseCallout">
            <a:avLst>
              <a:gd name="adj1" fmla="val 24439"/>
              <a:gd name="adj2" fmla="val 86326"/>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ההודעה שתופיע אצל המשתמש עם הבעיה</a:t>
            </a:r>
            <a:endParaRPr lang="he-IL" dirty="0"/>
          </a:p>
        </p:txBody>
      </p:sp>
      <p:sp>
        <p:nvSpPr>
          <p:cNvPr id="42" name="מסגרת משופעת 41"/>
          <p:cNvSpPr/>
          <p:nvPr/>
        </p:nvSpPr>
        <p:spPr>
          <a:xfrm>
            <a:off x="3275856"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Disconnect</a:t>
            </a:r>
            <a:endParaRPr lang="he-IL" b="1" dirty="0"/>
          </a:p>
        </p:txBody>
      </p:sp>
      <p:sp>
        <p:nvSpPr>
          <p:cNvPr id="39" name="מלבן 38"/>
          <p:cNvSpPr/>
          <p:nvPr/>
        </p:nvSpPr>
        <p:spPr>
          <a:xfrm>
            <a:off x="6804248" y="5661248"/>
            <a:ext cx="2056500"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Microphone</a:t>
            </a:r>
            <a:endParaRPr lang="he-IL" b="1" dirty="0">
              <a:solidFill>
                <a:schemeClr val="bg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323528" y="1676400"/>
            <a:ext cx="8363272" cy="960438"/>
          </a:xfrm>
        </p:spPr>
        <p:txBody>
          <a:bodyPr/>
          <a:lstStyle/>
          <a:p>
            <a:r>
              <a:rPr lang="he-IL" dirty="0" smtClean="0">
                <a:solidFill>
                  <a:schemeClr val="accent3">
                    <a:lumMod val="50000"/>
                  </a:schemeClr>
                </a:solidFill>
              </a:rPr>
              <a:t>רישום משתמש חדש-</a:t>
            </a:r>
            <a:r>
              <a:rPr lang="en-US" dirty="0" smtClean="0">
                <a:solidFill>
                  <a:schemeClr val="accent3">
                    <a:lumMod val="50000"/>
                  </a:schemeClr>
                </a:solidFill>
              </a:rPr>
              <a:t>REGISTER</a:t>
            </a:r>
            <a:br>
              <a:rPr lang="en-US" dirty="0" smtClean="0">
                <a:solidFill>
                  <a:schemeClr val="accent3">
                    <a:lumMod val="50000"/>
                  </a:schemeClr>
                </a:solidFill>
              </a:rPr>
            </a:br>
            <a:r>
              <a:rPr lang="he-IL" dirty="0" smtClean="0">
                <a:solidFill>
                  <a:schemeClr val="accent3">
                    <a:lumMod val="50000"/>
                  </a:schemeClr>
                </a:solidFill>
              </a:rPr>
              <a:t>המשך</a:t>
            </a:r>
            <a:endParaRPr lang="he-IL" dirty="0">
              <a:solidFill>
                <a:schemeClr val="accent3">
                  <a:lumMod val="50000"/>
                </a:schemeClr>
              </a:solidFill>
            </a:endParaRPr>
          </a:p>
        </p:txBody>
      </p:sp>
      <p:sp>
        <p:nvSpPr>
          <p:cNvPr id="6" name="מציין מיקום תוכן 5"/>
          <p:cNvSpPr>
            <a:spLocks noGrp="1"/>
          </p:cNvSpPr>
          <p:nvPr>
            <p:ph idx="1"/>
          </p:nvPr>
        </p:nvSpPr>
        <p:spPr>
          <a:xfrm>
            <a:off x="1331640" y="2819400"/>
            <a:ext cx="7355160" cy="3306763"/>
          </a:xfrm>
        </p:spPr>
        <p:txBody>
          <a:bodyPr/>
          <a:lstStyle/>
          <a:p>
            <a:r>
              <a:rPr lang="he-IL" dirty="0" smtClean="0"/>
              <a:t>המשתמש יכניס סיסמא באורך 6-8 המורכבת מספרות 0-9 ותווים </a:t>
            </a:r>
            <a:r>
              <a:rPr lang="en-US" dirty="0" smtClean="0"/>
              <a:t>a-</a:t>
            </a:r>
            <a:r>
              <a:rPr lang="en-US" dirty="0" err="1" smtClean="0"/>
              <a:t>z,A</a:t>
            </a:r>
            <a:r>
              <a:rPr lang="en-US" dirty="0" smtClean="0"/>
              <a:t>-Z</a:t>
            </a:r>
            <a:r>
              <a:rPr lang="he-IL" dirty="0" smtClean="0"/>
              <a:t>.</a:t>
            </a:r>
          </a:p>
          <a:p>
            <a:r>
              <a:rPr lang="he-IL" dirty="0" smtClean="0"/>
              <a:t>המשתמש יזין את מינו (בחירה ב</a:t>
            </a:r>
            <a:r>
              <a:rPr lang="en-US" dirty="0" smtClean="0"/>
              <a:t>RADIO BUTTON</a:t>
            </a:r>
            <a:r>
              <a:rPr lang="he-IL" dirty="0" smtClean="0"/>
              <a:t>).</a:t>
            </a:r>
          </a:p>
          <a:p>
            <a:r>
              <a:rPr lang="he-IL" dirty="0" smtClean="0"/>
              <a:t>המשתמש יבחר מתוך </a:t>
            </a:r>
            <a:r>
              <a:rPr lang="en-US" dirty="0" smtClean="0"/>
              <a:t>COMBO BOX</a:t>
            </a:r>
            <a:r>
              <a:rPr lang="he-IL" dirty="0" smtClean="0"/>
              <a:t> את תאריך הלידה שלו (מספרים 1-31 ל-</a:t>
            </a:r>
            <a:r>
              <a:rPr lang="en-US" dirty="0" smtClean="0"/>
              <a:t>DAY</a:t>
            </a:r>
            <a:r>
              <a:rPr lang="he-IL" dirty="0" smtClean="0"/>
              <a:t>, 1-12 ל-</a:t>
            </a:r>
            <a:r>
              <a:rPr lang="en-US" dirty="0" smtClean="0"/>
              <a:t>MONTH</a:t>
            </a:r>
            <a:r>
              <a:rPr lang="he-IL" dirty="0" smtClean="0"/>
              <a:t>) ויכניס מספר בשנה.</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אם השגיאה לא מאפשרת את המשך ביצוע תקין ייסגר הוידיאו צ'אט אוטומטית.</a:t>
            </a:r>
            <a:endParaRPr lang="he-IL" sz="72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sp>
        <p:nvSpPr>
          <p:cNvPr id="28" name="מלבן 27"/>
          <p:cNvSpPr/>
          <p:nvPr/>
        </p:nvSpPr>
        <p:spPr>
          <a:xfrm>
            <a:off x="6372200" y="1124744"/>
            <a:ext cx="2771800"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לבן 29"/>
          <p:cNvSpPr/>
          <p:nvPr/>
        </p:nvSpPr>
        <p:spPr>
          <a:xfrm>
            <a:off x="6804248" y="1268760"/>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No webcam device was found</a:t>
            </a:r>
            <a:endParaRPr lang="he-IL" dirty="0"/>
          </a:p>
        </p:txBody>
      </p:sp>
      <p:sp>
        <p:nvSpPr>
          <p:cNvPr id="31" name="מלבן 30"/>
          <p:cNvSpPr/>
          <p:nvPr/>
        </p:nvSpPr>
        <p:spPr>
          <a:xfrm>
            <a:off x="6804248" y="3645024"/>
            <a:ext cx="2016224" cy="1872208"/>
          </a:xfrm>
          <a:prstGeom prst="rect">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a:t>
            </a:r>
            <a:r>
              <a:rPr lang="en-US" dirty="0" smtClean="0"/>
              <a:t>Connecting</a:t>
            </a:r>
            <a:endParaRPr lang="he-IL" dirty="0"/>
          </a:p>
        </p:txBody>
      </p:sp>
      <p:pic>
        <p:nvPicPr>
          <p:cNvPr id="34" name="Picture 2" descr="http://www.blog.wareseeker.com/wp-content/uploads/2009/10/20050406054640Sound-icon.png"/>
          <p:cNvPicPr>
            <a:picLocks noChangeAspect="1" noChangeArrowheads="1"/>
          </p:cNvPicPr>
          <p:nvPr/>
        </p:nvPicPr>
        <p:blipFill>
          <a:blip r:embed="rId4" cstate="print"/>
          <a:srcRect/>
          <a:stretch>
            <a:fillRect/>
          </a:stretch>
        </p:blipFill>
        <p:spPr bwMode="auto">
          <a:xfrm>
            <a:off x="6804248" y="3140968"/>
            <a:ext cx="448299" cy="360040"/>
          </a:xfrm>
          <a:prstGeom prst="rect">
            <a:avLst/>
          </a:prstGeom>
          <a:noFill/>
        </p:spPr>
      </p:pic>
      <p:pic>
        <p:nvPicPr>
          <p:cNvPr id="35" name="Picture 4" descr="http://www.cs.uml.edu/~heines/academic/mit_1_00_lecture_notes/Lecture28_files/SwingSetSlider.gif"/>
          <p:cNvPicPr>
            <a:picLocks noChangeAspect="1" noChangeArrowheads="1"/>
          </p:cNvPicPr>
          <p:nvPr/>
        </p:nvPicPr>
        <p:blipFill>
          <a:blip r:embed="rId5" cstate="print"/>
          <a:srcRect l="5526" t="45480" r="5526" b="42343"/>
          <a:stretch>
            <a:fillRect/>
          </a:stretch>
        </p:blipFill>
        <p:spPr bwMode="auto">
          <a:xfrm>
            <a:off x="7308304" y="3284984"/>
            <a:ext cx="1427576" cy="137717"/>
          </a:xfrm>
          <a:prstGeom prst="rect">
            <a:avLst/>
          </a:prstGeom>
          <a:noFill/>
        </p:spPr>
      </p:pic>
      <p:pic>
        <p:nvPicPr>
          <p:cNvPr id="38" name="Picture 7" descr="C:\Documents and Settings\user\Local Settings\Temporary Internet Files\Content.IE5\LAXS6CAO\MP900439336[1].jpg"/>
          <p:cNvPicPr>
            <a:picLocks noChangeAspect="1" noChangeArrowheads="1"/>
          </p:cNvPicPr>
          <p:nvPr/>
        </p:nvPicPr>
        <p:blipFill>
          <a:blip r:embed="rId6" cstate="print"/>
          <a:srcRect/>
          <a:stretch>
            <a:fillRect/>
          </a:stretch>
        </p:blipFill>
        <p:spPr bwMode="auto">
          <a:xfrm>
            <a:off x="6804248" y="3645024"/>
            <a:ext cx="2016224" cy="1879154"/>
          </a:xfrm>
          <a:prstGeom prst="rect">
            <a:avLst/>
          </a:prstGeom>
          <a:noFill/>
        </p:spPr>
      </p:pic>
      <p:sp>
        <p:nvSpPr>
          <p:cNvPr id="46" name="מלבן עם פינות מעוגלות באותו צד 45"/>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Fatal Error!</a:t>
            </a:r>
            <a:endParaRPr lang="he-IL" dirty="0">
              <a:solidFill>
                <a:srgbClr val="C00000"/>
              </a:solidFill>
            </a:endParaRPr>
          </a:p>
        </p:txBody>
      </p:sp>
      <p:sp>
        <p:nvSpPr>
          <p:cNvPr id="42" name="מסגרת משופעת 41"/>
          <p:cNvSpPr/>
          <p:nvPr/>
        </p:nvSpPr>
        <p:spPr>
          <a:xfrm>
            <a:off x="2411760"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39" name="מלבן 38"/>
          <p:cNvSpPr/>
          <p:nvPr/>
        </p:nvSpPr>
        <p:spPr>
          <a:xfrm>
            <a:off x="6804248" y="5661248"/>
            <a:ext cx="2056500" cy="381810"/>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en-US" b="1" dirty="0" smtClean="0">
                <a:solidFill>
                  <a:schemeClr val="bg1">
                    <a:lumMod val="50000"/>
                  </a:schemeClr>
                </a:solidFill>
              </a:rPr>
              <a:t>No Microphone</a:t>
            </a:r>
            <a:endParaRPr lang="he-IL" b="1" dirty="0">
              <a:solidFill>
                <a:schemeClr val="bg1">
                  <a:lumMod val="50000"/>
                </a:schemeClr>
              </a:solidFill>
            </a:endParaRPr>
          </a:p>
        </p:txBody>
      </p:sp>
      <p:sp>
        <p:nvSpPr>
          <p:cNvPr id="36" name="הסבר אליפטי 35"/>
          <p:cNvSpPr/>
          <p:nvPr/>
        </p:nvSpPr>
        <p:spPr>
          <a:xfrm>
            <a:off x="2123728" y="1556792"/>
            <a:ext cx="3096344" cy="1052736"/>
          </a:xfrm>
          <a:prstGeom prst="wedgeEllipseCallout">
            <a:avLst>
              <a:gd name="adj1" fmla="val 12903"/>
              <a:gd name="adj2" fmla="val 8361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ההודעה שתתריע על כך</a:t>
            </a:r>
            <a:endParaRPr lang="he-IL"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2348880"/>
            <a:ext cx="8346232" cy="1824608"/>
          </a:xfrm>
        </p:spPr>
        <p:txBody>
          <a:bodyPr/>
          <a:lstStyle/>
          <a:p>
            <a:pPr algn="ctr"/>
            <a:r>
              <a:rPr lang="he-IL" sz="7200" dirty="0" smtClean="0"/>
              <a:t>שיחת וידאו צ'אט עם משתמש אחר אינה אפשרית בו זמנית.</a:t>
            </a:r>
            <a:endParaRPr lang="he-IL" sz="72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grayscl/>
          </a:blip>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Danny</a:t>
            </a:r>
            <a:endParaRPr lang="he-IL" dirty="0"/>
          </a:p>
        </p:txBody>
      </p:sp>
      <p:sp>
        <p:nvSpPr>
          <p:cNvPr id="37" name="מלבן 36"/>
          <p:cNvSpPr/>
          <p:nvPr/>
        </p:nvSpPr>
        <p:spPr>
          <a:xfrm>
            <a:off x="3491880"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Ron</a:t>
            </a:r>
            <a:endParaRPr lang="he-IL" dirty="0"/>
          </a:p>
        </p:txBody>
      </p:sp>
      <p:sp>
        <p:nvSpPr>
          <p:cNvPr id="41" name="הסבר אליפטי 40"/>
          <p:cNvSpPr/>
          <p:nvPr/>
        </p:nvSpPr>
        <p:spPr>
          <a:xfrm>
            <a:off x="2195736" y="4005064"/>
            <a:ext cx="3168352" cy="1340768"/>
          </a:xfrm>
          <a:prstGeom prst="wedgeEllipseCallout">
            <a:avLst>
              <a:gd name="adj1" fmla="val 12903"/>
              <a:gd name="adj2" fmla="val 8361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לא ניתן להזמין לשיחה לפני סגירה של </a:t>
            </a:r>
            <a:r>
              <a:rPr lang="he-IL" dirty="0" err="1" smtClean="0"/>
              <a:t>הוידאו</a:t>
            </a:r>
            <a:r>
              <a:rPr lang="he-IL" dirty="0" smtClean="0"/>
              <a:t> צ'אט הנוכחי</a:t>
            </a:r>
            <a:endParaRPr lang="he-IL"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Ela</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6" name="הסבר אליפטי 25"/>
          <p:cNvSpPr/>
          <p:nvPr/>
        </p:nvSpPr>
        <p:spPr>
          <a:xfrm>
            <a:off x="467544" y="1484784"/>
            <a:ext cx="3096344" cy="1052736"/>
          </a:xfrm>
          <a:prstGeom prst="wedgeEllipseCallout">
            <a:avLst>
              <a:gd name="adj1" fmla="val 78888"/>
              <a:gd name="adj2" fmla="val -5889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סגירת חלון הצ'אט תיעשה ע"י לחיצה ימנית על ה-</a:t>
            </a:r>
            <a:r>
              <a:rPr lang="en-US" dirty="0" smtClean="0"/>
              <a:t>TAB</a:t>
            </a:r>
            <a:endParaRPr lang="he-IL" dirty="0"/>
          </a:p>
        </p:txBody>
      </p:sp>
      <p:sp>
        <p:nvSpPr>
          <p:cNvPr id="28" name="חץ ימינה 27"/>
          <p:cNvSpPr/>
          <p:nvPr/>
        </p:nvSpPr>
        <p:spPr>
          <a:xfrm>
            <a:off x="4788024" y="1268760"/>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מחומש 29"/>
          <p:cNvSpPr/>
          <p:nvPr/>
        </p:nvSpPr>
        <p:spPr>
          <a:xfrm>
            <a:off x="6660232" y="5589240"/>
            <a:ext cx="201622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accent5">
                    <a:lumMod val="10000"/>
                  </a:schemeClr>
                </a:solidFill>
              </a:rPr>
              <a:t>לחיצה על הלחצן הימני של העכבר</a:t>
            </a:r>
            <a:endParaRPr lang="he-IL" b="1" dirty="0">
              <a:solidFill>
                <a:schemeClr val="accent5">
                  <a:lumMod val="10000"/>
                </a:schemeClr>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274305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Ela</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Danny</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28" name="הסבר אליפטי 27"/>
          <p:cNvSpPr/>
          <p:nvPr/>
        </p:nvSpPr>
        <p:spPr>
          <a:xfrm>
            <a:off x="467544" y="1484784"/>
            <a:ext cx="3096344" cy="1052736"/>
          </a:xfrm>
          <a:prstGeom prst="wedgeEllipseCallout">
            <a:avLst>
              <a:gd name="adj1" fmla="val 78888"/>
              <a:gd name="adj2" fmla="val -58892"/>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הודעה למשתמש השני על כך</a:t>
            </a:r>
            <a:endParaRPr lang="he-IL" dirty="0"/>
          </a:p>
        </p:txBody>
      </p:sp>
      <p:sp>
        <p:nvSpPr>
          <p:cNvPr id="30" name="מלבן עם פינות מעוגלות באותו צד 29"/>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Danny has closed the chat with you.</a:t>
            </a:r>
            <a:endParaRPr lang="he-IL" dirty="0">
              <a:solidFill>
                <a:srgbClr val="C00000"/>
              </a:solidFill>
            </a:endParaRPr>
          </a:p>
        </p:txBody>
      </p:sp>
      <p:sp>
        <p:nvSpPr>
          <p:cNvPr id="31" name="מסגרת משופעת 30"/>
          <p:cNvSpPr/>
          <p:nvPr/>
        </p:nvSpPr>
        <p:spPr>
          <a:xfrm>
            <a:off x="2411760"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tc>
              </a:tr>
            </a:tbl>
          </a:graphicData>
        </a:graphic>
      </p:graphicFrame>
      <p:sp>
        <p:nvSpPr>
          <p:cNvPr id="34" name="מלבן 33"/>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Ka5</a:t>
            </a:r>
            <a:endParaRPr lang="he-IL" dirty="0"/>
          </a:p>
        </p:txBody>
      </p:sp>
      <p:sp>
        <p:nvSpPr>
          <p:cNvPr id="35" name="מלבן 34"/>
          <p:cNvSpPr/>
          <p:nvPr/>
        </p:nvSpPr>
        <p:spPr>
          <a:xfrm>
            <a:off x="2555776"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36" name="מלבן 35"/>
          <p:cNvSpPr/>
          <p:nvPr/>
        </p:nvSpPr>
        <p:spPr>
          <a:xfrm>
            <a:off x="1619672"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Kenny</a:t>
            </a:r>
            <a:endParaRPr lang="he-IL" dirty="0"/>
          </a:p>
        </p:txBody>
      </p:sp>
      <p:sp>
        <p:nvSpPr>
          <p:cNvPr id="37" name="מלבן 36"/>
          <p:cNvSpPr/>
          <p:nvPr/>
        </p:nvSpPr>
        <p:spPr>
          <a:xfrm>
            <a:off x="68356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err="1" smtClean="0"/>
              <a:t>jamesX</a:t>
            </a:r>
            <a:endParaRPr lang="he-IL" dirty="0"/>
          </a:p>
        </p:txBody>
      </p:sp>
      <p:sp>
        <p:nvSpPr>
          <p:cNvPr id="38" name="הסבר אליפטי 37"/>
          <p:cNvSpPr/>
          <p:nvPr/>
        </p:nvSpPr>
        <p:spPr>
          <a:xfrm>
            <a:off x="-756592" y="2060848"/>
            <a:ext cx="3096344" cy="1052736"/>
          </a:xfrm>
          <a:prstGeom prst="wedgeEllipseCallout">
            <a:avLst>
              <a:gd name="adj1" fmla="val 78427"/>
              <a:gd name="adj2" fmla="val -8875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לכל היותר 5 שיחות במקביל</a:t>
            </a:r>
            <a:endParaRPr lang="he-IL"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ipod54</a:t>
                      </a:r>
                      <a:endParaRPr lang="he-IL" dirty="0"/>
                    </a:p>
                  </a:txBody>
                  <a:tcPr>
                    <a:solidFill>
                      <a:schemeClr val="accent6">
                        <a:lumMod val="75000"/>
                      </a:schemeClr>
                    </a:solidFill>
                  </a:tcPr>
                </a:tc>
              </a:tr>
              <a:tr h="581751">
                <a:tc>
                  <a:txBody>
                    <a:bodyPr/>
                    <a:lstStyle/>
                    <a:p>
                      <a:pPr rtl="1"/>
                      <a:r>
                        <a:rPr lang="en-US" dirty="0" smtClean="0"/>
                        <a:t>Ana</a:t>
                      </a:r>
                      <a:endParaRPr lang="he-IL" dirty="0"/>
                    </a:p>
                  </a:txBody>
                  <a:tcPr/>
                </a:tc>
              </a:tr>
            </a:tbl>
          </a:graphicData>
        </a:graphic>
      </p:graphicFrame>
      <p:sp>
        <p:nvSpPr>
          <p:cNvPr id="34" name="מלבן 33"/>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Ka5</a:t>
            </a:r>
            <a:endParaRPr lang="he-IL" dirty="0"/>
          </a:p>
        </p:txBody>
      </p:sp>
      <p:sp>
        <p:nvSpPr>
          <p:cNvPr id="35" name="מלבן 34"/>
          <p:cNvSpPr/>
          <p:nvPr/>
        </p:nvSpPr>
        <p:spPr>
          <a:xfrm>
            <a:off x="2555776"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36" name="מלבן 35"/>
          <p:cNvSpPr/>
          <p:nvPr/>
        </p:nvSpPr>
        <p:spPr>
          <a:xfrm>
            <a:off x="1619672"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Kenny</a:t>
            </a:r>
            <a:endParaRPr lang="he-IL" dirty="0"/>
          </a:p>
        </p:txBody>
      </p:sp>
      <p:sp>
        <p:nvSpPr>
          <p:cNvPr id="37" name="מלבן 36"/>
          <p:cNvSpPr/>
          <p:nvPr/>
        </p:nvSpPr>
        <p:spPr>
          <a:xfrm>
            <a:off x="68356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err="1" smtClean="0"/>
              <a:t>jamesX</a:t>
            </a:r>
            <a:endParaRPr lang="he-IL" dirty="0"/>
          </a:p>
        </p:txBody>
      </p:sp>
      <p:sp>
        <p:nvSpPr>
          <p:cNvPr id="38" name="הסבר אליפטי 37"/>
          <p:cNvSpPr/>
          <p:nvPr/>
        </p:nvSpPr>
        <p:spPr>
          <a:xfrm>
            <a:off x="2771800" y="4437112"/>
            <a:ext cx="3096344" cy="1052736"/>
          </a:xfrm>
          <a:prstGeom prst="wedgeEllipseCallout">
            <a:avLst>
              <a:gd name="adj1" fmla="val 78427"/>
              <a:gd name="adj2" fmla="val -8875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ניסיון לעוד שיחה יביא להודעת שגיאה</a:t>
            </a:r>
            <a:endParaRPr lang="he-IL" dirty="0"/>
          </a:p>
        </p:txBody>
      </p:sp>
      <p:sp>
        <p:nvSpPr>
          <p:cNvPr id="30" name="מלבן עם פינות מעוגלות באותו צד 29"/>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You have reached the maximum conversation.</a:t>
            </a:r>
            <a:r>
              <a:rPr lang="he-IL" dirty="0" smtClean="0">
                <a:solidFill>
                  <a:srgbClr val="C00000"/>
                </a:solidFill>
              </a:rPr>
              <a:t> </a:t>
            </a:r>
            <a:endParaRPr lang="he-IL" dirty="0">
              <a:solidFill>
                <a:srgbClr val="C00000"/>
              </a:solidFill>
            </a:endParaRPr>
          </a:p>
        </p:txBody>
      </p:sp>
      <p:sp>
        <p:nvSpPr>
          <p:cNvPr id="31" name="מסגרת משופעת 30"/>
          <p:cNvSpPr/>
          <p:nvPr/>
        </p:nvSpPr>
        <p:spPr>
          <a:xfrm>
            <a:off x="2411760"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46" name="מלבן עם פינה יחידה חתוכה 45"/>
          <p:cNvSpPr/>
          <p:nvPr/>
        </p:nvSpPr>
        <p:spPr>
          <a:xfrm>
            <a:off x="6156176" y="3645024"/>
            <a:ext cx="2160240" cy="576064"/>
          </a:xfrm>
          <a:prstGeom prst="snip1Rect">
            <a:avLst>
              <a:gd name="adj" fmla="val 50000"/>
            </a:avLst>
          </a:prstGeom>
          <a:solidFill>
            <a:srgbClr val="92D05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ipod45</a:t>
            </a:r>
            <a:endParaRPr lang="he-IL" dirty="0">
              <a:solidFill>
                <a:srgbClr val="FF0000"/>
              </a:solidFill>
            </a:endParaRPr>
          </a:p>
        </p:txBody>
      </p:sp>
      <p:sp>
        <p:nvSpPr>
          <p:cNvPr id="48" name="מלבן 47"/>
          <p:cNvSpPr/>
          <p:nvPr/>
        </p:nvSpPr>
        <p:spPr>
          <a:xfrm>
            <a:off x="6156176" y="4221088"/>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9" name="חץ ימינה 48"/>
          <p:cNvSpPr/>
          <p:nvPr/>
        </p:nvSpPr>
        <p:spPr>
          <a:xfrm>
            <a:off x="7884368" y="4005064"/>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Danny</a:t>
                      </a:r>
                      <a:endParaRPr lang="he-IL" dirty="0"/>
                    </a:p>
                  </a:txBody>
                  <a:tcPr>
                    <a:solidFill>
                      <a:schemeClr val="accent6">
                        <a:lumMod val="75000"/>
                      </a:schemeClr>
                    </a:solidFill>
                  </a:tcPr>
                </a:tc>
              </a:tr>
            </a:tbl>
          </a:graphicData>
        </a:graphic>
      </p:graphicFrame>
      <p:sp>
        <p:nvSpPr>
          <p:cNvPr id="34" name="מלבן 33"/>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Ka5</a:t>
            </a:r>
            <a:endParaRPr lang="he-IL" dirty="0"/>
          </a:p>
        </p:txBody>
      </p:sp>
      <p:sp>
        <p:nvSpPr>
          <p:cNvPr id="35" name="מלבן 34"/>
          <p:cNvSpPr/>
          <p:nvPr/>
        </p:nvSpPr>
        <p:spPr>
          <a:xfrm>
            <a:off x="2555776"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36" name="מלבן 35"/>
          <p:cNvSpPr/>
          <p:nvPr/>
        </p:nvSpPr>
        <p:spPr>
          <a:xfrm>
            <a:off x="1619672"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Kenny</a:t>
            </a:r>
            <a:endParaRPr lang="he-IL" dirty="0"/>
          </a:p>
        </p:txBody>
      </p:sp>
      <p:sp>
        <p:nvSpPr>
          <p:cNvPr id="37" name="מלבן 36"/>
          <p:cNvSpPr/>
          <p:nvPr/>
        </p:nvSpPr>
        <p:spPr>
          <a:xfrm>
            <a:off x="68356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err="1" smtClean="0"/>
              <a:t>jamesX</a:t>
            </a:r>
            <a:endParaRPr lang="he-IL" dirty="0"/>
          </a:p>
        </p:txBody>
      </p:sp>
      <p:sp>
        <p:nvSpPr>
          <p:cNvPr id="30" name="מלבן עם פינות מעוגלות באותו צד 29"/>
          <p:cNvSpPr/>
          <p:nvPr/>
        </p:nvSpPr>
        <p:spPr>
          <a:xfrm>
            <a:off x="1475656" y="2780928"/>
            <a:ext cx="3600400" cy="1584176"/>
          </a:xfrm>
          <a:prstGeom prst="round2SameRect">
            <a:avLst/>
          </a:prstGeom>
          <a:gradFill flip="none" rotWithShape="1">
            <a:gsLst>
              <a:gs pos="73000">
                <a:schemeClr val="accent6">
                  <a:lumMod val="40000"/>
                  <a:lumOff val="60000"/>
                </a:schemeClr>
              </a:gs>
              <a:gs pos="39999">
                <a:srgbClr val="85C2FF"/>
              </a:gs>
              <a:gs pos="70000">
                <a:srgbClr val="C4D6EB"/>
              </a:gs>
              <a:gs pos="100000">
                <a:srgbClr val="FFEBFA"/>
              </a:gs>
            </a:gsLst>
            <a:path path="shape">
              <a:fillToRect l="50000" t="50000" r="50000" b="50000"/>
            </a:path>
            <a:tileRect/>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en-US" dirty="0" smtClean="0">
                <a:solidFill>
                  <a:srgbClr val="C00000"/>
                </a:solidFill>
              </a:rPr>
              <a:t>Request denied!</a:t>
            </a:r>
            <a:r>
              <a:rPr lang="he-IL" dirty="0" smtClean="0">
                <a:solidFill>
                  <a:srgbClr val="C00000"/>
                </a:solidFill>
              </a:rPr>
              <a:t> </a:t>
            </a:r>
            <a:endParaRPr lang="he-IL" dirty="0">
              <a:solidFill>
                <a:srgbClr val="C00000"/>
              </a:solidFill>
            </a:endParaRPr>
          </a:p>
        </p:txBody>
      </p:sp>
      <p:sp>
        <p:nvSpPr>
          <p:cNvPr id="31" name="מסגרת משופעת 30"/>
          <p:cNvSpPr/>
          <p:nvPr/>
        </p:nvSpPr>
        <p:spPr>
          <a:xfrm>
            <a:off x="2411760" y="3717032"/>
            <a:ext cx="1656184" cy="432048"/>
          </a:xfrm>
          <a:prstGeom prst="bevel">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en-US" b="1" dirty="0" smtClean="0"/>
              <a:t>OK</a:t>
            </a:r>
            <a:endParaRPr lang="he-IL" b="1" dirty="0"/>
          </a:p>
        </p:txBody>
      </p:sp>
      <p:sp>
        <p:nvSpPr>
          <p:cNvPr id="48" name="הסבר אליפטי 47"/>
          <p:cNvSpPr/>
          <p:nvPr/>
        </p:nvSpPr>
        <p:spPr>
          <a:xfrm>
            <a:off x="4716016" y="2276872"/>
            <a:ext cx="3096344" cy="1556792"/>
          </a:xfrm>
          <a:prstGeom prst="wedgeEllipseCallout">
            <a:avLst>
              <a:gd name="adj1" fmla="val 53048"/>
              <a:gd name="adj2" fmla="val 82060"/>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ניסיון לשיחה/התעלמות של משתמש עם/מ עצמו לא אפשרית</a:t>
            </a:r>
            <a:endParaRPr lang="he-IL" dirty="0"/>
          </a:p>
        </p:txBody>
      </p:sp>
      <p:sp>
        <p:nvSpPr>
          <p:cNvPr id="49" name="מלבן עם פינה יחידה חתוכה 48"/>
          <p:cNvSpPr/>
          <p:nvPr/>
        </p:nvSpPr>
        <p:spPr>
          <a:xfrm>
            <a:off x="5940152" y="4365104"/>
            <a:ext cx="2160240" cy="576064"/>
          </a:xfrm>
          <a:prstGeom prst="snip1Rect">
            <a:avLst>
              <a:gd name="adj" fmla="val 50000"/>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Danny</a:t>
            </a:r>
            <a:endParaRPr lang="he-IL" dirty="0">
              <a:solidFill>
                <a:srgbClr val="FF0000"/>
              </a:solidFill>
            </a:endParaRPr>
          </a:p>
        </p:txBody>
      </p:sp>
      <p:sp>
        <p:nvSpPr>
          <p:cNvPr id="51" name="מלבן 50"/>
          <p:cNvSpPr/>
          <p:nvPr/>
        </p:nvSpPr>
        <p:spPr>
          <a:xfrm>
            <a:off x="5940152" y="4941168"/>
            <a:ext cx="2160240" cy="504056"/>
          </a:xfrm>
          <a:prstGeom prst="rect">
            <a:avLst/>
          </a:prstGeom>
          <a:solidFill>
            <a:srgbClr val="92D050"/>
          </a:solidFill>
          <a:ln>
            <a:solidFill>
              <a:schemeClr val="tx1">
                <a:lumMod val="20000"/>
                <a:lumOff val="8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52" name="חץ ימינה 51"/>
          <p:cNvSpPr/>
          <p:nvPr/>
        </p:nvSpPr>
        <p:spPr>
          <a:xfrm>
            <a:off x="7668344" y="515719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0" y="1124744"/>
            <a:ext cx="6336704" cy="5328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214804" y="5461970"/>
            <a:ext cx="5584892" cy="3098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endParaRPr lang="he-IL" b="1" dirty="0">
              <a:solidFill>
                <a:srgbClr val="FFC000"/>
              </a:solidFill>
            </a:endParaRPr>
          </a:p>
        </p:txBody>
      </p:sp>
      <p:sp>
        <p:nvSpPr>
          <p:cNvPr id="10" name="מלבן 9"/>
          <p:cNvSpPr/>
          <p:nvPr/>
        </p:nvSpPr>
        <p:spPr>
          <a:xfrm>
            <a:off x="537008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All</a:t>
            </a:r>
            <a:endParaRPr lang="he-IL" dirty="0"/>
          </a:p>
        </p:txBody>
      </p:sp>
      <p:sp>
        <p:nvSpPr>
          <p:cNvPr id="11" name="מלבן 10"/>
          <p:cNvSpPr/>
          <p:nvPr/>
        </p:nvSpPr>
        <p:spPr>
          <a:xfrm>
            <a:off x="268504" y="1620427"/>
            <a:ext cx="5316387" cy="3593702"/>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l" rtl="0"/>
            <a:endParaRPr lang="he-IL" dirty="0">
              <a:solidFill>
                <a:schemeClr val="tx1">
                  <a:lumMod val="50000"/>
                </a:schemeClr>
              </a:solidFill>
            </a:endParaRPr>
          </a:p>
        </p:txBody>
      </p:sp>
      <p:sp>
        <p:nvSpPr>
          <p:cNvPr id="16" name="מלבן 15"/>
          <p:cNvSpPr/>
          <p:nvPr/>
        </p:nvSpPr>
        <p:spPr>
          <a:xfrm>
            <a:off x="537009" y="5833732"/>
            <a:ext cx="161103" cy="18588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מלבן 16"/>
          <p:cNvSpPr/>
          <p:nvPr/>
        </p:nvSpPr>
        <p:spPr>
          <a:xfrm>
            <a:off x="268504" y="5833732"/>
            <a:ext cx="161103" cy="18588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805513" y="5833732"/>
            <a:ext cx="161103" cy="185881"/>
          </a:xfrm>
          <a:prstGeom prst="rect">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1074018" y="5833732"/>
            <a:ext cx="161103" cy="18588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1342522" y="5833732"/>
            <a:ext cx="161103" cy="18588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p:cNvSpPr/>
          <p:nvPr/>
        </p:nvSpPr>
        <p:spPr>
          <a:xfrm>
            <a:off x="1611026" y="5833732"/>
            <a:ext cx="161103" cy="18588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p:cNvSpPr/>
          <p:nvPr/>
        </p:nvSpPr>
        <p:spPr>
          <a:xfrm>
            <a:off x="1879531" y="5833732"/>
            <a:ext cx="161103" cy="1858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2148035" y="5833732"/>
            <a:ext cx="161103" cy="18588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23"/>
          <p:cNvSpPr/>
          <p:nvPr/>
        </p:nvSpPr>
        <p:spPr>
          <a:xfrm>
            <a:off x="2416540" y="5833732"/>
            <a:ext cx="161103" cy="185881"/>
          </a:xfrm>
          <a:prstGeom prst="rect">
            <a:avLst/>
          </a:prstGeom>
          <a:solidFill>
            <a:schemeClr val="accent5">
              <a:lumMod val="1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2685044" y="5833732"/>
            <a:ext cx="161103" cy="1858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מלבן 26"/>
          <p:cNvSpPr/>
          <p:nvPr/>
        </p:nvSpPr>
        <p:spPr>
          <a:xfrm>
            <a:off x="2953548"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3222053" y="5833732"/>
            <a:ext cx="161103" cy="185881"/>
          </a:xfrm>
          <a:prstGeom prst="rect">
            <a:avLst/>
          </a:prstGeom>
          <a:noFill/>
          <a:effectLst>
            <a:glow rad="139700">
              <a:schemeClr val="accent2">
                <a:satMod val="175000"/>
                <a:alpha val="40000"/>
              </a:schemeClr>
            </a:glo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accent5">
                    <a:lumMod val="10000"/>
                  </a:schemeClr>
                </a:solidFill>
              </a:rPr>
              <a:t>B</a:t>
            </a:r>
            <a:endParaRPr lang="he-IL" b="1" dirty="0">
              <a:solidFill>
                <a:schemeClr val="accent5">
                  <a:lumMod val="10000"/>
                </a:schemeClr>
              </a:solidFill>
            </a:endParaRPr>
          </a:p>
        </p:txBody>
      </p:sp>
      <p:sp>
        <p:nvSpPr>
          <p:cNvPr id="32" name="מלבן 31"/>
          <p:cNvSpPr/>
          <p:nvPr/>
        </p:nvSpPr>
        <p:spPr>
          <a:xfrm>
            <a:off x="3490557" y="5833732"/>
            <a:ext cx="161103" cy="1858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u="sng" dirty="0" smtClean="0">
                <a:solidFill>
                  <a:schemeClr val="accent5">
                    <a:lumMod val="10000"/>
                  </a:schemeClr>
                </a:solidFill>
              </a:rPr>
              <a:t>U</a:t>
            </a:r>
            <a:endParaRPr lang="he-IL" b="1" u="sng" dirty="0">
              <a:solidFill>
                <a:schemeClr val="accent5">
                  <a:lumMod val="10000"/>
                </a:schemeClr>
              </a:solidFill>
            </a:endParaRPr>
          </a:p>
        </p:txBody>
      </p:sp>
      <p:pic>
        <p:nvPicPr>
          <p:cNvPr id="1027" name="Picture 3" descr="C:\Documents and Settings\user\Local Settings\Temporary Internet Files\Content.IE5\ST03L3Y6\MC900434401[1].wmf"/>
          <p:cNvPicPr>
            <a:picLocks noChangeAspect="1" noChangeArrowheads="1"/>
          </p:cNvPicPr>
          <p:nvPr/>
        </p:nvPicPr>
        <p:blipFill>
          <a:blip r:embed="rId2" cstate="print"/>
          <a:srcRect/>
          <a:stretch>
            <a:fillRect/>
          </a:stretch>
        </p:blipFill>
        <p:spPr bwMode="auto">
          <a:xfrm>
            <a:off x="3759062" y="5771772"/>
            <a:ext cx="259843" cy="309802"/>
          </a:xfrm>
          <a:prstGeom prst="rect">
            <a:avLst/>
          </a:prstGeom>
          <a:noFill/>
        </p:spPr>
      </p:pic>
      <p:pic>
        <p:nvPicPr>
          <p:cNvPr id="1028" name="Picture 4" descr="C:\Documents and Settings\user\Local Settings\Temporary Internet Files\Content.IE5\BXDG7YEW\MC900351768[1].wmf"/>
          <p:cNvPicPr>
            <a:picLocks noChangeAspect="1" noChangeArrowheads="1"/>
          </p:cNvPicPr>
          <p:nvPr/>
        </p:nvPicPr>
        <p:blipFill>
          <a:blip r:embed="rId3" cstate="print"/>
          <a:srcRect/>
          <a:stretch>
            <a:fillRect/>
          </a:stretch>
        </p:blipFill>
        <p:spPr bwMode="auto">
          <a:xfrm>
            <a:off x="4081267" y="5771772"/>
            <a:ext cx="276307" cy="309802"/>
          </a:xfrm>
          <a:prstGeom prst="rect">
            <a:avLst/>
          </a:prstGeom>
          <a:noFill/>
        </p:spPr>
      </p:pic>
      <p:sp>
        <p:nvSpPr>
          <p:cNvPr id="33" name="מלבן 32"/>
          <p:cNvSpPr/>
          <p:nvPr/>
        </p:nvSpPr>
        <p:spPr>
          <a:xfrm>
            <a:off x="0" y="0"/>
            <a:ext cx="3461204"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he-IL" sz="3600" b="1" dirty="0" smtClean="0">
                <a:ln w="50800"/>
                <a:solidFill>
                  <a:schemeClr val="bg1">
                    <a:shade val="50000"/>
                  </a:schemeClr>
                </a:solidFill>
              </a:rPr>
              <a:t>החלון של </a:t>
            </a:r>
            <a:r>
              <a:rPr lang="en-US" sz="3600" b="1" dirty="0" smtClean="0">
                <a:ln w="50800"/>
                <a:solidFill>
                  <a:schemeClr val="bg1">
                    <a:shade val="50000"/>
                  </a:schemeClr>
                </a:solidFill>
              </a:rPr>
              <a:t>Danny</a:t>
            </a:r>
            <a:endParaRPr lang="he-IL" sz="3600" b="1" cap="none" spc="0" dirty="0">
              <a:ln w="50800"/>
              <a:solidFill>
                <a:schemeClr val="bg1">
                  <a:shade val="50000"/>
                </a:schemeClr>
              </a:solidFill>
              <a:effectLst/>
            </a:endParaRPr>
          </a:p>
        </p:txBody>
      </p:sp>
      <p:sp>
        <p:nvSpPr>
          <p:cNvPr id="40" name="מלבן 39"/>
          <p:cNvSpPr/>
          <p:nvPr/>
        </p:nvSpPr>
        <p:spPr>
          <a:xfrm>
            <a:off x="4427984" y="1124744"/>
            <a:ext cx="966616" cy="30980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Ron</a:t>
            </a:r>
            <a:endParaRPr lang="he-IL" dirty="0"/>
          </a:p>
        </p:txBody>
      </p:sp>
      <p:graphicFrame>
        <p:nvGraphicFramePr>
          <p:cNvPr id="41" name="טבלה 40"/>
          <p:cNvGraphicFramePr>
            <a:graphicFrameLocks noGrp="1"/>
          </p:cNvGraphicFramePr>
          <p:nvPr/>
        </p:nvGraphicFramePr>
        <p:xfrm>
          <a:off x="6600056" y="0"/>
          <a:ext cx="2543944" cy="4824537"/>
        </p:xfrm>
        <a:graphic>
          <a:graphicData uri="http://schemas.openxmlformats.org/drawingml/2006/table">
            <a:tbl>
              <a:tblPr rtl="1" firstRow="1" bandRow="1">
                <a:effectLst>
                  <a:outerShdw blurRad="50800" dist="38100" algn="l" rotWithShape="0">
                    <a:prstClr val="black">
                      <a:alpha val="40000"/>
                    </a:prstClr>
                  </a:outerShdw>
                </a:effectLst>
                <a:tableStyleId>{EB9631B5-78F2-41C9-869B-9F39066F8104}</a:tableStyleId>
              </a:tblPr>
              <a:tblGrid>
                <a:gridCol w="2543944"/>
              </a:tblGrid>
              <a:tr h="707131">
                <a:tc>
                  <a:txBody>
                    <a:bodyPr/>
                    <a:lstStyle/>
                    <a:p>
                      <a:pPr algn="l" rtl="0"/>
                      <a:r>
                        <a:rPr lang="en-US" dirty="0" smtClean="0"/>
                        <a:t>PLAYERS</a:t>
                      </a:r>
                      <a:endParaRPr lang="he-IL" dirty="0"/>
                    </a:p>
                  </a:txBody>
                  <a:tcPr/>
                </a:tc>
              </a:tr>
              <a:tr h="707131">
                <a:tc>
                  <a:txBody>
                    <a:bodyPr/>
                    <a:lstStyle/>
                    <a:p>
                      <a:pPr rtl="1"/>
                      <a:r>
                        <a:rPr lang="en-US" dirty="0" smtClean="0"/>
                        <a:t>All</a:t>
                      </a:r>
                      <a:endParaRPr lang="he-IL" dirty="0"/>
                    </a:p>
                  </a:txBody>
                  <a:tcPr/>
                </a:tc>
              </a:tr>
              <a:tr h="707131">
                <a:tc>
                  <a:txBody>
                    <a:bodyPr/>
                    <a:lstStyle/>
                    <a:p>
                      <a:pPr rtl="1"/>
                      <a:r>
                        <a:rPr lang="en-US" dirty="0" err="1" smtClean="0"/>
                        <a:t>dany</a:t>
                      </a:r>
                      <a:endParaRPr lang="he-IL" dirty="0"/>
                    </a:p>
                  </a:txBody>
                  <a:tcPr/>
                </a:tc>
              </a:tr>
              <a:tr h="707131">
                <a:tc>
                  <a:txBody>
                    <a:bodyPr/>
                    <a:lstStyle/>
                    <a:p>
                      <a:pPr rtl="1"/>
                      <a:r>
                        <a:rPr lang="en-US" dirty="0" smtClean="0"/>
                        <a:t>Ela</a:t>
                      </a:r>
                      <a:endParaRPr lang="he-IL" dirty="0"/>
                    </a:p>
                  </a:txBody>
                  <a:tcPr>
                    <a:solidFill>
                      <a:schemeClr val="bg2">
                        <a:lumMod val="20000"/>
                        <a:lumOff val="80000"/>
                      </a:schemeClr>
                    </a:solidFill>
                  </a:tcPr>
                </a:tc>
              </a:tr>
              <a:tr h="707131">
                <a:tc>
                  <a:txBody>
                    <a:bodyPr/>
                    <a:lstStyle/>
                    <a:p>
                      <a:pPr rtl="1"/>
                      <a:r>
                        <a:rPr lang="en-US" dirty="0" smtClean="0"/>
                        <a:t>Ron</a:t>
                      </a:r>
                      <a:endParaRPr lang="he-IL" dirty="0"/>
                    </a:p>
                  </a:txBody>
                  <a:tcPr/>
                </a:tc>
              </a:tr>
              <a:tr h="707131">
                <a:tc>
                  <a:txBody>
                    <a:bodyPr/>
                    <a:lstStyle/>
                    <a:p>
                      <a:pPr rtl="1"/>
                      <a:r>
                        <a:rPr lang="en-US" dirty="0" smtClean="0"/>
                        <a:t>Ka5</a:t>
                      </a:r>
                      <a:endParaRPr lang="he-IL" dirty="0"/>
                    </a:p>
                  </a:txBody>
                  <a:tcPr/>
                </a:tc>
              </a:tr>
              <a:tr h="581751">
                <a:tc>
                  <a:txBody>
                    <a:bodyPr/>
                    <a:lstStyle/>
                    <a:p>
                      <a:pPr rtl="1"/>
                      <a:r>
                        <a:rPr lang="en-US" dirty="0" smtClean="0"/>
                        <a:t>Ana</a:t>
                      </a:r>
                      <a:endParaRPr lang="he-IL" dirty="0"/>
                    </a:p>
                  </a:txBody>
                  <a:tcPr>
                    <a:solidFill>
                      <a:schemeClr val="accent6">
                        <a:lumMod val="75000"/>
                      </a:schemeClr>
                    </a:solidFill>
                  </a:tcPr>
                </a:tc>
              </a:tr>
            </a:tbl>
          </a:graphicData>
        </a:graphic>
      </p:graphicFrame>
      <p:sp>
        <p:nvSpPr>
          <p:cNvPr id="34" name="מלבן 33"/>
          <p:cNvSpPr/>
          <p:nvPr/>
        </p:nvSpPr>
        <p:spPr>
          <a:xfrm>
            <a:off x="3491880"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Ka5</a:t>
            </a:r>
            <a:endParaRPr lang="he-IL" dirty="0"/>
          </a:p>
        </p:txBody>
      </p:sp>
      <p:sp>
        <p:nvSpPr>
          <p:cNvPr id="35" name="מלבן 34"/>
          <p:cNvSpPr/>
          <p:nvPr/>
        </p:nvSpPr>
        <p:spPr>
          <a:xfrm>
            <a:off x="2555776"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Ana</a:t>
            </a:r>
            <a:endParaRPr lang="he-IL" dirty="0"/>
          </a:p>
        </p:txBody>
      </p:sp>
      <p:sp>
        <p:nvSpPr>
          <p:cNvPr id="36" name="מלבן 35"/>
          <p:cNvSpPr/>
          <p:nvPr/>
        </p:nvSpPr>
        <p:spPr>
          <a:xfrm>
            <a:off x="1619672"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smtClean="0"/>
              <a:t>Kenny</a:t>
            </a:r>
            <a:endParaRPr lang="he-IL" dirty="0"/>
          </a:p>
        </p:txBody>
      </p:sp>
      <p:sp>
        <p:nvSpPr>
          <p:cNvPr id="37" name="מלבן 36"/>
          <p:cNvSpPr/>
          <p:nvPr/>
        </p:nvSpPr>
        <p:spPr>
          <a:xfrm>
            <a:off x="683568" y="1124744"/>
            <a:ext cx="966616" cy="30980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en-US" dirty="0" err="1" smtClean="0"/>
              <a:t>jamesX</a:t>
            </a:r>
            <a:endParaRPr lang="he-IL" dirty="0"/>
          </a:p>
        </p:txBody>
      </p:sp>
      <p:sp>
        <p:nvSpPr>
          <p:cNvPr id="42" name="מלבן עם פינה יחידה חתוכה 41"/>
          <p:cNvSpPr/>
          <p:nvPr/>
        </p:nvSpPr>
        <p:spPr>
          <a:xfrm>
            <a:off x="6084168" y="4437112"/>
            <a:ext cx="2160240" cy="576064"/>
          </a:xfrm>
          <a:prstGeom prst="snip1Rect">
            <a:avLst>
              <a:gd name="adj" fmla="val 50000"/>
            </a:avLst>
          </a:prstGeom>
          <a:solidFill>
            <a:srgbClr val="92D05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en-US" dirty="0" smtClean="0">
                <a:solidFill>
                  <a:srgbClr val="FF0000"/>
                </a:solidFill>
              </a:rPr>
              <a:t>Chat with Ana</a:t>
            </a:r>
            <a:endParaRPr lang="he-IL" dirty="0">
              <a:solidFill>
                <a:srgbClr val="FF0000"/>
              </a:solidFill>
            </a:endParaRPr>
          </a:p>
        </p:txBody>
      </p:sp>
      <p:sp>
        <p:nvSpPr>
          <p:cNvPr id="44" name="מלבן 43"/>
          <p:cNvSpPr/>
          <p:nvPr/>
        </p:nvSpPr>
        <p:spPr>
          <a:xfrm>
            <a:off x="6084168" y="5013176"/>
            <a:ext cx="2160240" cy="504056"/>
          </a:xfrm>
          <a:prstGeom prst="rect">
            <a:avLst/>
          </a:prstGeom>
          <a:solidFill>
            <a:srgbClr val="92D050"/>
          </a:solid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rgbClr val="FF0000"/>
                </a:solidFill>
              </a:rPr>
              <a:t>Ignore</a:t>
            </a:r>
            <a:endParaRPr lang="he-IL" dirty="0">
              <a:solidFill>
                <a:srgbClr val="FF0000"/>
              </a:solidFill>
            </a:endParaRPr>
          </a:p>
        </p:txBody>
      </p:sp>
      <p:sp>
        <p:nvSpPr>
          <p:cNvPr id="45" name="חץ ימינה 44"/>
          <p:cNvSpPr/>
          <p:nvPr/>
        </p:nvSpPr>
        <p:spPr>
          <a:xfrm>
            <a:off x="7812360" y="4797152"/>
            <a:ext cx="288032" cy="288032"/>
          </a:xfrm>
          <a:prstGeom prst="rightArrow">
            <a:avLst/>
          </a:prstGeom>
          <a:solidFill>
            <a:srgbClr val="FFFFFF"/>
          </a:solidFill>
          <a:scene3d>
            <a:camera prst="orthographicFront">
              <a:rot lat="0" lon="0" rev="8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הסבר אליפטי 45"/>
          <p:cNvSpPr/>
          <p:nvPr/>
        </p:nvSpPr>
        <p:spPr>
          <a:xfrm>
            <a:off x="2051720" y="2852936"/>
            <a:ext cx="2952328" cy="1772816"/>
          </a:xfrm>
          <a:prstGeom prst="wedgeEllipseCallout">
            <a:avLst>
              <a:gd name="adj1" fmla="val 92473"/>
              <a:gd name="adj2" fmla="val 50585"/>
            </a:avLst>
          </a:prstGeom>
          <a:solidFill>
            <a:schemeClr val="lt1">
              <a:alpha val="46000"/>
            </a:schemeClr>
          </a:solidFill>
        </p:spPr>
        <p:style>
          <a:lnRef idx="2">
            <a:schemeClr val="accent2"/>
          </a:lnRef>
          <a:fillRef idx="1">
            <a:schemeClr val="lt1"/>
          </a:fillRef>
          <a:effectRef idx="0">
            <a:schemeClr val="accent2"/>
          </a:effectRef>
          <a:fontRef idx="minor">
            <a:schemeClr val="dk1"/>
          </a:fontRef>
        </p:style>
        <p:txBody>
          <a:bodyPr rtlCol="1" anchor="t"/>
          <a:lstStyle/>
          <a:p>
            <a:pPr algn="ctr"/>
            <a:r>
              <a:rPr lang="he-IL" dirty="0" smtClean="0"/>
              <a:t>ניסיון שיחה עם משתמש שכבר יש איתו שיחה</a:t>
            </a:r>
            <a:endParaRPr lang="he-IL" dirty="0"/>
          </a:p>
        </p:txBody>
      </p:sp>
    </p:spTree>
  </p:cSld>
  <p:clrMapOvr>
    <a:masterClrMapping/>
  </p:clrMapOvr>
</p:sld>
</file>

<file path=ppt/theme/theme1.xml><?xml version="1.0" encoding="utf-8"?>
<a:theme xmlns:a="http://schemas.openxmlformats.org/drawingml/2006/main" name="Blue strands design template">
  <a:themeElements>
    <a:clrScheme name="Default Design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Default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Default Design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Default Design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Default Design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Default Design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Default Design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Default Design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Default Design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strands design template</Template>
  <TotalTime>1874</TotalTime>
  <Words>7760</Words>
  <Application>Microsoft Office PowerPoint</Application>
  <PresentationFormat>‫הצגה על המסך (4:3)</PresentationFormat>
  <Paragraphs>3643</Paragraphs>
  <Slides>253</Slides>
  <Notes>0</Notes>
  <HiddenSlides>0</HiddenSlides>
  <MMClips>1</MMClips>
  <ScaleCrop>false</ScaleCrop>
  <HeadingPairs>
    <vt:vector size="4" baseType="variant">
      <vt:variant>
        <vt:lpstr>ערכת נושא</vt:lpstr>
      </vt:variant>
      <vt:variant>
        <vt:i4>2</vt:i4>
      </vt:variant>
      <vt:variant>
        <vt:lpstr>כותרות שקופיות</vt:lpstr>
      </vt:variant>
      <vt:variant>
        <vt:i4>253</vt:i4>
      </vt:variant>
    </vt:vector>
  </HeadingPairs>
  <TitlesOfParts>
    <vt:vector size="255" baseType="lpstr">
      <vt:lpstr>Blue strands design template</vt:lpstr>
      <vt:lpstr>1_Custom Design</vt:lpstr>
      <vt:lpstr>שקופית 1</vt:lpstr>
      <vt:lpstr>אופן כתיבת התוכנה</vt:lpstr>
      <vt:lpstr>מסך פתיחה</vt:lpstr>
      <vt:lpstr>תפריט</vt:lpstr>
      <vt:lpstr>אפשרות PLAY</vt:lpstr>
      <vt:lpstr>שם משתמש לא קיים/ סיסמא שגויה </vt:lpstr>
      <vt:lpstr>לא ניתן להתחבר לשרת</vt:lpstr>
      <vt:lpstr>רישום משתמש חדש-REGISTER</vt:lpstr>
      <vt:lpstr>רישום משתמש חדש-REGISTER המשך</vt:lpstr>
      <vt:lpstr>רישום משתמש חדש-REGISTER המשך</vt:lpstr>
      <vt:lpstr>רישום משתמש חדש-REGISTER המשך</vt:lpstr>
      <vt:lpstr>שקופית 12</vt:lpstr>
      <vt:lpstr>שקופית 13</vt:lpstr>
      <vt:lpstr>רישום משתמש חדש-REGISTER המשך</vt:lpstr>
      <vt:lpstr>שקופית 15</vt:lpstr>
      <vt:lpstr>שקופית 16</vt:lpstr>
      <vt:lpstr>שקופית 17</vt:lpstr>
      <vt:lpstr>שמירת נתונים בDATABASE</vt:lpstr>
      <vt:lpstr>לובי</vt:lpstr>
      <vt:lpstr>שקופית 20</vt:lpstr>
      <vt:lpstr>לובי-המשך</vt:lpstr>
      <vt:lpstr>שקופית 22</vt:lpstr>
      <vt:lpstr>PLAYERS-שחקנים</vt:lpstr>
      <vt:lpstr>שקופית 24</vt:lpstr>
      <vt:lpstr>שקופית 25</vt:lpstr>
      <vt:lpstr>שקופית 26</vt:lpstr>
      <vt:lpstr>צ'אט-CHAT</vt:lpstr>
      <vt:lpstr>צ'אט- CHATהמשך</vt:lpstr>
      <vt:lpstr>צ'אט- CHATהמשך</vt:lpstr>
      <vt:lpstr>מבנה ההודעה-צ'אט CHAT</vt:lpstr>
      <vt:lpstr>מבנה ההודעה-צ'אט CHAT המשך</vt:lpstr>
      <vt:lpstr>מבנה ההודעה-צ'אט CHAT המשך</vt:lpstr>
      <vt:lpstr>צ'אט- CHATהמשך</vt:lpstr>
      <vt:lpstr>צ'אט- CHATהמשך</vt:lpstr>
      <vt:lpstr>צ'אט- CHATהמשך</vt:lpstr>
      <vt:lpstr>צ'אט- CHATהמשך</vt:lpstr>
      <vt:lpstr>צ'אט- CHATהמשך</vt:lpstr>
      <vt:lpstr>צ'אט- CHATהמשך</vt:lpstr>
      <vt:lpstr>צ'אט- CHATהמשך</vt:lpstr>
      <vt:lpstr>צ'אט- CHATהמשך</vt:lpstr>
      <vt:lpstr>שקופית 41</vt:lpstr>
      <vt:lpstr>שקופית 42</vt:lpstr>
      <vt:lpstr>שקופית 43</vt:lpstr>
      <vt:lpstr>שקופית 44</vt:lpstr>
      <vt:lpstr>שקופית 45</vt:lpstr>
      <vt:lpstr>שקופית 46</vt:lpstr>
      <vt:lpstr>שקופית 47</vt:lpstr>
      <vt:lpstr>שקופית 48</vt:lpstr>
      <vt:lpstr>שקופית 49</vt:lpstr>
      <vt:lpstr>שקופית 50</vt:lpstr>
      <vt:lpstr>שקופית 51</vt:lpstr>
      <vt:lpstr>שקופית 52</vt:lpstr>
      <vt:lpstr>שקופית 53</vt:lpstr>
      <vt:lpstr>שקופית 54</vt:lpstr>
      <vt:lpstr>שקופית 55</vt:lpstr>
      <vt:lpstr>שקופית 56</vt:lpstr>
      <vt:lpstr>שקופית 57</vt:lpstr>
      <vt:lpstr>שקופית 58</vt:lpstr>
      <vt:lpstr>שקופית 59</vt:lpstr>
      <vt:lpstr>שקופית 60</vt:lpstr>
      <vt:lpstr>חלון הצ'אט נפתח אצל שני המשתמשים כאשר כתוב בTAB מיהו איש  השיחה. בנוסף האפשרות לVIDEO CHAT נפתחת וניתן לשוחח בחלון. החלון הפעיל נראה בTAB כחול (כלומר מודגש שזהו החלון הנוכחי) והחלון ALL במקרה זה יהיה בשחור, כלומר לא פעיל (המשתמש לא נמצא בו).</vt:lpstr>
      <vt:lpstr>שקופית 62</vt:lpstr>
      <vt:lpstr>שקופית 63</vt:lpstr>
      <vt:lpstr>שקופית 64</vt:lpstr>
      <vt:lpstr>שקופית 65</vt:lpstr>
      <vt:lpstr>שקופית 66</vt:lpstr>
      <vt:lpstr>שקופית 67</vt:lpstr>
      <vt:lpstr>שקופית 68</vt:lpstr>
      <vt:lpstr>שקופית 69</vt:lpstr>
      <vt:lpstr>שקופית 70</vt:lpstr>
      <vt:lpstr>שקופית 71</vt:lpstr>
      <vt:lpstr>לדני ולאלה יש מצלמה ומיקרופון</vt:lpstr>
      <vt:lpstr>שקופית 73</vt:lpstr>
      <vt:lpstr>שקופית 74</vt:lpstr>
      <vt:lpstr>שקופית 75</vt:lpstr>
      <vt:lpstr>לדני ולאלה יש מצלמה אך רק לדני יש מיקרופון (לאלה אין)</vt:lpstr>
      <vt:lpstr>שקופית 77</vt:lpstr>
      <vt:lpstr>לדני ולאלה יש מצלמה אך לדני אין מיקרופון</vt:lpstr>
      <vt:lpstr>שקופית 79</vt:lpstr>
      <vt:lpstr>לדני יש מצלמה ולאלה אין מצלמה</vt:lpstr>
      <vt:lpstr>שקופית 81</vt:lpstr>
      <vt:lpstr>לדני אין מצלמה</vt:lpstr>
      <vt:lpstr>שקופית 83</vt:lpstr>
      <vt:lpstr>שקופית 84</vt:lpstr>
      <vt:lpstr>שקופית 85</vt:lpstr>
      <vt:lpstr>בעיה עם המצלמה של אחד המשתמשים</vt:lpstr>
      <vt:lpstr>שקופית 87</vt:lpstr>
      <vt:lpstr>בעיה עם המיקרופון של אחד המשתמשים</vt:lpstr>
      <vt:lpstr>שקופית 89</vt:lpstr>
      <vt:lpstr>אם השגיאה לא מאפשרת את המשך ביצוע תקין ייסגר הוידיאו צ'אט אוטומטית.</vt:lpstr>
      <vt:lpstr>שקופית 91</vt:lpstr>
      <vt:lpstr>שיחת וידאו צ'אט עם משתמש אחר אינה אפשרית בו זמנית.</vt:lpstr>
      <vt:lpstr>שקופית 93</vt:lpstr>
      <vt:lpstr>שקופית 94</vt:lpstr>
      <vt:lpstr>שקופית 95</vt:lpstr>
      <vt:lpstr>שקופית 96</vt:lpstr>
      <vt:lpstr>שקופית 97</vt:lpstr>
      <vt:lpstr>שקופית 98</vt:lpstr>
      <vt:lpstr>שקופית 99</vt:lpstr>
      <vt:lpstr>שקופית 100</vt:lpstr>
      <vt:lpstr>שקופית 101</vt:lpstr>
      <vt:lpstr>שקופית 102</vt:lpstr>
      <vt:lpstr>שקופית 103</vt:lpstr>
      <vt:lpstr>שקופית 104</vt:lpstr>
      <vt:lpstr>שקופית 105</vt:lpstr>
      <vt:lpstr>שקופית 106</vt:lpstr>
      <vt:lpstr>שקופית 107</vt:lpstr>
      <vt:lpstr>שקופית 108</vt:lpstr>
      <vt:lpstr>שקופית 109</vt:lpstr>
      <vt:lpstr>שקופית 110</vt:lpstr>
      <vt:lpstr>שקופית 111</vt:lpstr>
      <vt:lpstr>חדרי משחק-PLAY ROOMS</vt:lpstr>
      <vt:lpstr>שקופית 113</vt:lpstr>
      <vt:lpstr>שקופית 114</vt:lpstr>
      <vt:lpstr>שקופית 115</vt:lpstr>
      <vt:lpstr>חדרי משחק- PLAY ROOMS המשך</vt:lpstr>
      <vt:lpstr>חדרי משחק- PLAY ROOMS המשך</vt:lpstr>
      <vt:lpstr>מהו RANK?</vt:lpstr>
      <vt:lpstr>מהו Rank? המשך</vt:lpstr>
      <vt:lpstr>חדרי משחק- PLAY ROOMS המשך</vt:lpstr>
      <vt:lpstr>חדרי משחק- PLAY ROOMS המשך</vt:lpstr>
      <vt:lpstr>שקופית 122</vt:lpstr>
      <vt:lpstr>חדרי משחק- PLAY ROOMS המשך</vt:lpstr>
      <vt:lpstr>חדרי משחק- PLAY ROOMS המשך</vt:lpstr>
      <vt:lpstr>חדרי משחק- PLAY ROOMS המשך</vt:lpstr>
      <vt:lpstr>חדרי משחק- PLAY ROOMS המשך</vt:lpstr>
      <vt:lpstr>חדרי משחק- PLAY ROOMS המשך</vt:lpstr>
      <vt:lpstr>חדרי משחק- PLAY ROOMS המשך</vt:lpstr>
      <vt:lpstr>חדרי משחק- PLAY ROOMS המשך</vt:lpstr>
      <vt:lpstr>חדרי משחק- PLAY ROOMS המשך</vt:lpstr>
      <vt:lpstr>שקופית 131</vt:lpstr>
      <vt:lpstr>שקופית 132</vt:lpstr>
      <vt:lpstr>לדוגמא Danny הוא השחקן שרוצה להיכנס לחדרים. דרגתו היא Vice, נראה מה קורה כאשר הוא רוצה להיכנס לחדרים שונים.</vt:lpstr>
      <vt:lpstr>שקופית 134</vt:lpstr>
      <vt:lpstr>שקופית 135</vt:lpstr>
      <vt:lpstr>שקופית 136</vt:lpstr>
      <vt:lpstr>שקופית 137</vt:lpstr>
      <vt:lpstr>שקופית 138</vt:lpstr>
      <vt:lpstr>שקופית 139</vt:lpstr>
      <vt:lpstr>שקופית 140</vt:lpstr>
      <vt:lpstr>שקופית 141</vt:lpstr>
      <vt:lpstr>שקופית 142</vt:lpstr>
      <vt:lpstr>שקופית 143</vt:lpstr>
      <vt:lpstr>שקופית 144</vt:lpstr>
      <vt:lpstr>חדר המשחק- PLAY ROOM</vt:lpstr>
      <vt:lpstr>שקופית 146</vt:lpstr>
      <vt:lpstr>חדר המשחק- PLAY ROOM המשך</vt:lpstr>
      <vt:lpstr>שקופית 148</vt:lpstr>
      <vt:lpstr>שקופית 149</vt:lpstr>
      <vt:lpstr>חדר המשחק- PLAY ROOM אפשרויות אדמיניסטרטיביות</vt:lpstr>
      <vt:lpstr>חדר המשחק- PLAY ROOM אפשרויות אדמיניסטרטיביות</vt:lpstr>
      <vt:lpstr>חדר המשחק- PLAY ROOM אפשרויות אדמיניסטרטיביות</vt:lpstr>
      <vt:lpstr>שקופית 153</vt:lpstr>
      <vt:lpstr>שקופית 154</vt:lpstr>
      <vt:lpstr>שקופית 155</vt:lpstr>
      <vt:lpstr>שקופית 156</vt:lpstr>
      <vt:lpstr>שקופית 157</vt:lpstr>
      <vt:lpstr>שקופית 158</vt:lpstr>
      <vt:lpstr>שקופית 159</vt:lpstr>
      <vt:lpstr>שקופית 160</vt:lpstr>
      <vt:lpstr>שקופית 161</vt:lpstr>
      <vt:lpstr>שקופית 162</vt:lpstr>
      <vt:lpstr>שקופית 163</vt:lpstr>
      <vt:lpstr>שקופית 164</vt:lpstr>
      <vt:lpstr>שקופית 165</vt:lpstr>
      <vt:lpstr>שקופית 166</vt:lpstr>
      <vt:lpstr>שקופית 167</vt:lpstr>
      <vt:lpstr>חדר המשחק- PLAY ROOM אפשרויות אדמיניסטרטיביות</vt:lpstr>
      <vt:lpstr>שקופית 169</vt:lpstr>
      <vt:lpstr>שקופית 170</vt:lpstr>
      <vt:lpstr>חדר המשחק- PLAY ROOM אפשרויות אדמיניסטרטיביות</vt:lpstr>
      <vt:lpstr>שקופית 172</vt:lpstr>
      <vt:lpstr>חדר המשחק- PLAY ROOM אפשרויות אדמיניסטרטיביות</vt:lpstr>
      <vt:lpstr>שקופית 174</vt:lpstr>
      <vt:lpstr>שקופית 175</vt:lpstr>
      <vt:lpstr>שולחן המשחק-TABLE</vt:lpstr>
      <vt:lpstr>שקופית 177</vt:lpstr>
      <vt:lpstr>שולחן המשחק-TABLE המשך</vt:lpstr>
      <vt:lpstr>שולחן המשחק-TABLE המשך</vt:lpstr>
      <vt:lpstr>שקופית 180</vt:lpstr>
      <vt:lpstr>שקופית 181</vt:lpstr>
      <vt:lpstr>שקופית 182</vt:lpstr>
      <vt:lpstr>שקופית 183</vt:lpstr>
      <vt:lpstr>שקופית 184</vt:lpstr>
      <vt:lpstr>שקופית 185</vt:lpstr>
      <vt:lpstr>שולחן המשחק-TABLE המשך</vt:lpstr>
      <vt:lpstr>שולחן המשחק-TABLE המשך</vt:lpstr>
      <vt:lpstr>שולחן המשחק-TABLE המשך</vt:lpstr>
      <vt:lpstr>שקופית 189</vt:lpstr>
      <vt:lpstr>שקופית 190</vt:lpstr>
      <vt:lpstr>שקופית 191</vt:lpstr>
      <vt:lpstr>שקופית 192</vt:lpstr>
      <vt:lpstr>שקופית 193</vt:lpstr>
      <vt:lpstr>שקופית 194</vt:lpstr>
      <vt:lpstr>שקופית 195</vt:lpstr>
      <vt:lpstr>שקופית 196</vt:lpstr>
      <vt:lpstr>שקופית 197</vt:lpstr>
      <vt:lpstr>שקופית 198</vt:lpstr>
      <vt:lpstr>שקופית 199</vt:lpstr>
      <vt:lpstr>שקופית 200</vt:lpstr>
      <vt:lpstr>שקופית 201</vt:lpstr>
      <vt:lpstr>שולחן המשחק-TABLE המשך</vt:lpstr>
      <vt:lpstr>שקופית 203</vt:lpstr>
      <vt:lpstr>שקופית 204</vt:lpstr>
      <vt:lpstr>שקופית 205</vt:lpstr>
      <vt:lpstr>שקופית 206</vt:lpstr>
      <vt:lpstr>שקופית 207</vt:lpstr>
      <vt:lpstr>שקופית 208</vt:lpstr>
      <vt:lpstr>שקופית 209</vt:lpstr>
      <vt:lpstr>שקופית 210</vt:lpstr>
      <vt:lpstr>שולחן המשחק-TABLE המשך</vt:lpstr>
      <vt:lpstr>שקופית 212</vt:lpstr>
      <vt:lpstr>שקופית 213</vt:lpstr>
      <vt:lpstr>שקופית 214</vt:lpstr>
      <vt:lpstr>שקופית 215</vt:lpstr>
      <vt:lpstr>שולחן המשחק-TABLE המשך</vt:lpstr>
      <vt:lpstr>שקופית 217</vt:lpstr>
      <vt:lpstr>שולחן המשחק-TABLE המשך</vt:lpstr>
      <vt:lpstr>שקופית 219</vt:lpstr>
      <vt:lpstr>שקופית 220</vt:lpstr>
      <vt:lpstr>שקופית 221</vt:lpstr>
      <vt:lpstr>שקופית 222</vt:lpstr>
      <vt:lpstr>שקופית 223</vt:lpstr>
      <vt:lpstr>שקופית 224</vt:lpstr>
      <vt:lpstr>שולחן המשחק-TABLE המשך</vt:lpstr>
      <vt:lpstr>שקופית 226</vt:lpstr>
      <vt:lpstr>שקופית 227</vt:lpstr>
      <vt:lpstr>שקופית 228</vt:lpstr>
      <vt:lpstr>שקופית 229</vt:lpstr>
      <vt:lpstr>שולחן המשחק-TABLE המשך</vt:lpstr>
      <vt:lpstr>שקופית 231</vt:lpstr>
      <vt:lpstr>שקופית 232</vt:lpstr>
      <vt:lpstr>שקופית 233</vt:lpstr>
      <vt:lpstr>שקופית 234</vt:lpstr>
      <vt:lpstr>שולחן המשחק-TABLE המשך</vt:lpstr>
      <vt:lpstr>שקופית 236</vt:lpstr>
      <vt:lpstr>שקופית 237</vt:lpstr>
      <vt:lpstr>שקופית 238</vt:lpstr>
      <vt:lpstr>שקופית 239</vt:lpstr>
      <vt:lpstr>תפריט</vt:lpstr>
      <vt:lpstr>שקופית 241</vt:lpstr>
      <vt:lpstr>שקופית 242</vt:lpstr>
      <vt:lpstr>OPTIONS-אפשרויות</vt:lpstr>
      <vt:lpstr>שקופית 244</vt:lpstr>
      <vt:lpstr>תפריט</vt:lpstr>
      <vt:lpstr>ABOUT-אודות</vt:lpstr>
      <vt:lpstr>שקופית 247</vt:lpstr>
      <vt:lpstr>תפריט</vt:lpstr>
      <vt:lpstr>BEST PLAYERS</vt:lpstr>
      <vt:lpstr>שקופית 250</vt:lpstr>
      <vt:lpstr>שקופית 251</vt:lpstr>
      <vt:lpstr>תקשורת</vt:lpstr>
      <vt:lpstr>שקופית 253</vt:lpstr>
    </vt:vector>
  </TitlesOfParts>
  <Manager/>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subject/>
  <dc:creator>user</dc:creator>
  <cp:keywords/>
  <dc:description/>
  <cp:lastModifiedBy>65-15</cp:lastModifiedBy>
  <cp:revision>171</cp:revision>
  <dcterms:created xsi:type="dcterms:W3CDTF">2010-09-22T13:05:28Z</dcterms:created>
  <dcterms:modified xsi:type="dcterms:W3CDTF">2010-10-05T07:24:22Z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TC010721241037</vt:lpwstr>
  </property>
</Properties>
</file>